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5" r:id="rId4"/>
    <p:sldId id="261" r:id="rId5"/>
    <p:sldId id="275" r:id="rId6"/>
    <p:sldId id="264" r:id="rId7"/>
    <p:sldId id="266" r:id="rId8"/>
    <p:sldId id="257" r:id="rId9"/>
    <p:sldId id="267" r:id="rId10"/>
    <p:sldId id="258" r:id="rId11"/>
    <p:sldId id="268" r:id="rId12"/>
    <p:sldId id="269" r:id="rId13"/>
    <p:sldId id="260" r:id="rId14"/>
    <p:sldId id="259" r:id="rId15"/>
    <p:sldId id="273" r:id="rId16"/>
    <p:sldId id="262" r:id="rId17"/>
    <p:sldId id="271" r:id="rId18"/>
    <p:sldId id="270" r:id="rId19"/>
    <p:sldId id="263" r:id="rId20"/>
    <p:sldId id="27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3" autoAdjust="0"/>
    <p:restoredTop sz="94660"/>
  </p:normalViewPr>
  <p:slideViewPr>
    <p:cSldViewPr>
      <p:cViewPr varScale="1">
        <p:scale>
          <a:sx n="47" d="100"/>
          <a:sy n="47" d="100"/>
        </p:scale>
        <p:origin x="38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540-993C-4897-851E-BB7AA86298E9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2CEA-CBE5-4C8F-9504-D874CD94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7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540-993C-4897-851E-BB7AA86298E9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2CEA-CBE5-4C8F-9504-D874CD94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64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540-993C-4897-851E-BB7AA86298E9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2CEA-CBE5-4C8F-9504-D874CD94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18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540-993C-4897-851E-BB7AA86298E9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2CEA-CBE5-4C8F-9504-D874CD94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5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540-993C-4897-851E-BB7AA86298E9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2CEA-CBE5-4C8F-9504-D874CD94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41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540-993C-4897-851E-BB7AA86298E9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2CEA-CBE5-4C8F-9504-D874CD94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95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540-993C-4897-851E-BB7AA86298E9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2CEA-CBE5-4C8F-9504-D874CD94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88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540-993C-4897-851E-BB7AA86298E9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2CEA-CBE5-4C8F-9504-D874CD94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70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540-993C-4897-851E-BB7AA86298E9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2CEA-CBE5-4C8F-9504-D874CD94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20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540-993C-4897-851E-BB7AA86298E9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2CEA-CBE5-4C8F-9504-D874CD94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5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540-993C-4897-851E-BB7AA86298E9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2CEA-CBE5-4C8F-9504-D874CD94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04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3F540-993C-4897-851E-BB7AA86298E9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02CEA-CBE5-4C8F-9504-D874CD94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2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5H4jotYVO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>
                <a:solidFill>
                  <a:srgbClr val="FFFF00"/>
                </a:solidFill>
              </a:rPr>
              <a:t>Vodstvo na pevnině</a:t>
            </a:r>
          </a:p>
        </p:txBody>
      </p:sp>
    </p:spTree>
    <p:extLst>
      <p:ext uri="{BB962C8B-B14F-4D97-AF65-F5344CB8AC3E}">
        <p14:creationId xmlns:p14="http://schemas.microsoft.com/office/powerpoint/2010/main" val="361054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5652"/>
            <a:ext cx="8229600" cy="1143000"/>
          </a:xfrm>
        </p:spPr>
        <p:txBody>
          <a:bodyPr/>
          <a:lstStyle/>
          <a:p>
            <a:r>
              <a:rPr lang="cs-CZ" dirty="0"/>
              <a:t>Jezera</a:t>
            </a:r>
          </a:p>
        </p:txBody>
      </p:sp>
      <p:pic>
        <p:nvPicPr>
          <p:cNvPr id="2050" name="Picture 2" descr="Image result for kaspické moř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376264" cy="30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ajk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72159"/>
            <a:ext cx="442627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F7E7A81-C891-4E2A-A30D-EB45CD93FC51}"/>
              </a:ext>
            </a:extLst>
          </p:cNvPr>
          <p:cNvSpPr txBox="1"/>
          <p:nvPr/>
        </p:nvSpPr>
        <p:spPr>
          <a:xfrm>
            <a:off x="4139952" y="136865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Největší jezero na světě </a:t>
            </a:r>
            <a:r>
              <a:rPr lang="cs-CZ" sz="2400" dirty="0"/>
              <a:t>– Kaspické moře (tvoří výjimku – je slané)</a:t>
            </a:r>
          </a:p>
          <a:p>
            <a:r>
              <a:rPr lang="cs-CZ" sz="2400" b="1" dirty="0">
                <a:solidFill>
                  <a:srgbClr val="00B050"/>
                </a:solidFill>
              </a:rPr>
              <a:t>Nejhlubší jezero na světě  </a:t>
            </a:r>
            <a:r>
              <a:rPr lang="cs-CZ" sz="2400" dirty="0"/>
              <a:t>- Bajkal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456B887-48A1-424A-B1D3-466E2D7CCF4A}"/>
              </a:ext>
            </a:extLst>
          </p:cNvPr>
          <p:cNvSpPr txBox="1"/>
          <p:nvPr/>
        </p:nvSpPr>
        <p:spPr>
          <a:xfrm>
            <a:off x="457200" y="4725144"/>
            <a:ext cx="3250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Jezera vznikla různým způsobem – působením ledovce, ve zlomech v zemské kůře, v kráterech sopek,</a:t>
            </a:r>
          </a:p>
          <a:p>
            <a:r>
              <a:rPr lang="cs-CZ" sz="2000" dirty="0"/>
              <a:t> v krasových jeskyních</a:t>
            </a:r>
          </a:p>
        </p:txBody>
      </p:sp>
    </p:spTree>
    <p:extLst>
      <p:ext uri="{BB962C8B-B14F-4D97-AF65-F5344CB8AC3E}">
        <p14:creationId xmlns:p14="http://schemas.microsoft.com/office/powerpoint/2010/main" val="105194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wah Ijen: Tyrkysové jezero je krásné i smrtící! – RF-Hobby.cz">
            <a:extLst>
              <a:ext uri="{FF2B5EF4-FFF2-40B4-BE49-F238E27FC236}">
                <a16:creationId xmlns:a16="http://schemas.microsoft.com/office/drawing/2014/main" id="{B9B0C4C8-585F-4276-90C0-AA47B0CD7C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b="47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9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E1C82-EC88-464E-98D4-C653B9EE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Bažiny</a:t>
            </a:r>
          </a:p>
        </p:txBody>
      </p:sp>
      <p:pic>
        <p:nvPicPr>
          <p:cNvPr id="3078" name="Picture 6" descr="Nahlédnout do bažiny z bezpečí pevné cesty můžete na Červeném blatu na  Třeboňsku | Regiony">
            <a:extLst>
              <a:ext uri="{FF2B5EF4-FFF2-40B4-BE49-F238E27FC236}">
                <a16:creationId xmlns:a16="http://schemas.microsoft.com/office/drawing/2014/main" id="{63F3988C-4D8D-4F56-BA37-BC16414FD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 b="10882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1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Rybníky</a:t>
            </a:r>
          </a:p>
        </p:txBody>
      </p:sp>
      <p:pic>
        <p:nvPicPr>
          <p:cNvPr id="4098" name="Picture 2" descr="Image result for rožmberk rybní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2" r="24189" b="-2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ED6BB00E-A364-4D78-9F68-64155B697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Jsou umělé vodní nádrže určené k chovu ryb. Největším českým rybníkem je Rožmberk.</a:t>
            </a:r>
          </a:p>
          <a:p>
            <a:r>
              <a:rPr lang="cs-CZ" dirty="0"/>
              <a:t>Jmenuje se podle šlechtického rodu Rožmberků, který se o stavbu rybníků u nás nejvíce zasloužil. </a:t>
            </a:r>
          </a:p>
          <a:p>
            <a:r>
              <a:rPr lang="cs-CZ" dirty="0"/>
              <a:t>Významnými staviteli rybníků byli Jakub Krčín z </a:t>
            </a:r>
            <a:r>
              <a:rPr lang="cs-CZ" dirty="0" err="1"/>
              <a:t>Jelčan</a:t>
            </a:r>
            <a:r>
              <a:rPr lang="cs-CZ" dirty="0"/>
              <a:t> a Josef Štěpánek Netolický z Netolic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1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Přehrady</a:t>
            </a:r>
          </a:p>
        </p:txBody>
      </p:sp>
      <p:pic>
        <p:nvPicPr>
          <p:cNvPr id="3074" name="Picture 2" descr="Image result for největší přehrada na světě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r="15072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C092DA96-33D9-46D3-B5C1-4BFB441EB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Vznikají přehrazením vodního toku</a:t>
            </a:r>
          </a:p>
          <a:p>
            <a:r>
              <a:rPr lang="cs-CZ" dirty="0"/>
              <a:t>Cílem jejich stavby je zadržování vody při povodních, vytvoření zásobárny pitné vody, výroba elektrické energie, využívány jsou i k rekreaci</a:t>
            </a:r>
          </a:p>
          <a:p>
            <a:r>
              <a:rPr lang="cs-CZ" dirty="0"/>
              <a:t>U nás jsou přehrady zejména na řece Vltavě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6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FD55-AD72-4F2F-8652-C7E94597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Podpovrchová voda</a:t>
            </a:r>
          </a:p>
        </p:txBody>
      </p:sp>
      <p:pic>
        <p:nvPicPr>
          <p:cNvPr id="8194" name="Picture 2" descr="Cesta podzemní vody — Česká televize">
            <a:extLst>
              <a:ext uri="{FF2B5EF4-FFF2-40B4-BE49-F238E27FC236}">
                <a16:creationId xmlns:a16="http://schemas.microsoft.com/office/drawing/2014/main" id="{ADCB8C5A-0428-4DB0-97FD-ED1B108410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5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Podzemní prameny</a:t>
            </a:r>
          </a:p>
        </p:txBody>
      </p:sp>
      <p:pic>
        <p:nvPicPr>
          <p:cNvPr id="6146" name="Picture 2" descr="Image result for artézská stu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9" y="1196752"/>
            <a:ext cx="3888432" cy="291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oda nad zlato">
            <a:extLst>
              <a:ext uri="{FF2B5EF4-FFF2-40B4-BE49-F238E27FC236}">
                <a16:creationId xmlns:a16="http://schemas.microsoft.com/office/drawing/2014/main" id="{8A368069-01CA-4B80-B96F-0C3B994E5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313379" cy="27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DFF0245-23B7-4255-AAF7-69FA55E76671}"/>
              </a:ext>
            </a:extLst>
          </p:cNvPr>
          <p:cNvSpPr txBox="1"/>
          <p:nvPr/>
        </p:nvSpPr>
        <p:spPr>
          <a:xfrm>
            <a:off x="1115616" y="427503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Podzemní prameny tvoří zásobárny pitné vody. </a:t>
            </a:r>
          </a:p>
          <a:p>
            <a:r>
              <a:rPr lang="cs-CZ" sz="2400" dirty="0"/>
              <a:t>Někdy dochází k jejímu hromadění mezi dvěma nepropustnými vrstvami hornin . Voda zde vytváří tlak, po narušení horní vrstvy vytryskne. Takovým místům se říká artézské studně a jsou hlavním zdrojem pitné vody v některých oblastech Afriky a Austrálie.</a:t>
            </a:r>
          </a:p>
        </p:txBody>
      </p:sp>
    </p:spTree>
    <p:extLst>
      <p:ext uri="{BB962C8B-B14F-4D97-AF65-F5344CB8AC3E}">
        <p14:creationId xmlns:p14="http://schemas.microsoft.com/office/powerpoint/2010/main" val="1132704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B3A5AB79-1F9C-4CDA-BDCC-1FC36413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Pramen podzemní vody v poušti</a:t>
            </a:r>
            <a:endParaRPr lang="en-US" dirty="0"/>
          </a:p>
        </p:txBody>
      </p:sp>
      <p:pic>
        <p:nvPicPr>
          <p:cNvPr id="5124" name="Picture 4" descr="SEVERNÍ AFRIKA: MAGhREB/SAHEL">
            <a:extLst>
              <a:ext uri="{FF2B5EF4-FFF2-40B4-BE49-F238E27FC236}">
                <a16:creationId xmlns:a16="http://schemas.microsoft.com/office/drawing/2014/main" id="{0C3AF287-A88F-4946-A300-8D8D62D5A6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4" r="1" b="1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5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B0F1A-29BC-412F-924A-A2F829ED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16" y="1871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Podzemní voda – minerální prameny</a:t>
            </a:r>
          </a:p>
        </p:txBody>
      </p:sp>
      <p:pic>
        <p:nvPicPr>
          <p:cNvPr id="4" name="Picture 4" descr="Image result for artézská studna">
            <a:extLst>
              <a:ext uri="{FF2B5EF4-FFF2-40B4-BE49-F238E27FC236}">
                <a16:creationId xmlns:a16="http://schemas.microsoft.com/office/drawing/2014/main" id="{39BBC4ED-A5D5-46FE-9C7E-270EEA5D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12" y="321297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usalka (pramen) – Wikipedie">
            <a:extLst>
              <a:ext uri="{FF2B5EF4-FFF2-40B4-BE49-F238E27FC236}">
                <a16:creationId xmlns:a16="http://schemas.microsoft.com/office/drawing/2014/main" id="{F499F072-35D1-45D0-B0B1-699ACEE82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2" y="1519138"/>
            <a:ext cx="4057885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86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Gejzíry - podzemní voda termální</a:t>
            </a:r>
          </a:p>
        </p:txBody>
      </p:sp>
      <p:sp>
        <p:nvSpPr>
          <p:cNvPr id="4" name="AutoShape 2" descr="Image result for gejzí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Image result for gejzí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4" name="Picture 6" descr="Image result for gejzí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95999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6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06575-051C-49CC-88EB-5B9484BC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Přečti si prezentaci a vyhledej: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2603D-FECA-42DB-A8C6-1DA0B4250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Nejdelší řeka světa:</a:t>
            </a:r>
          </a:p>
          <a:p>
            <a:r>
              <a:rPr lang="cs-CZ" dirty="0"/>
              <a:t>Největší jezero světa:</a:t>
            </a:r>
          </a:p>
          <a:p>
            <a:r>
              <a:rPr lang="cs-CZ" dirty="0"/>
              <a:t>Nejhlubší jezero světa:</a:t>
            </a:r>
          </a:p>
          <a:p>
            <a:r>
              <a:rPr lang="cs-CZ" dirty="0"/>
              <a:t>Největší pevninský ledovec:</a:t>
            </a:r>
          </a:p>
          <a:p>
            <a:r>
              <a:rPr lang="cs-CZ" dirty="0"/>
              <a:t>Největší rybník ČR:</a:t>
            </a:r>
          </a:p>
          <a:p>
            <a:r>
              <a:rPr lang="cs-CZ" dirty="0"/>
              <a:t>Řeka, na které je v ČR nejvíce přehrad:</a:t>
            </a:r>
          </a:p>
        </p:txBody>
      </p:sp>
    </p:spTree>
    <p:extLst>
      <p:ext uri="{BB962C8B-B14F-4D97-AF65-F5344CB8AC3E}">
        <p14:creationId xmlns:p14="http://schemas.microsoft.com/office/powerpoint/2010/main" val="1207513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295AB-E9D0-4792-B6BC-94DE81B6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Půdní voda</a:t>
            </a:r>
          </a:p>
        </p:txBody>
      </p:sp>
      <p:pic>
        <p:nvPicPr>
          <p:cNvPr id="7170" name="Picture 2" descr="1 STÁTNÍ SPRÁVA A ORGANIZACE VODNÍHO HOSPODÁŘSTVÍ V ČR">
            <a:extLst>
              <a:ext uri="{FF2B5EF4-FFF2-40B4-BE49-F238E27FC236}">
                <a16:creationId xmlns:a16="http://schemas.microsoft.com/office/drawing/2014/main" id="{ABB4B237-966A-42D9-85C9-ECBBDAA09F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214482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ávlaha košťálové a listové zeleniny | Zahrádkář">
            <a:extLst>
              <a:ext uri="{FF2B5EF4-FFF2-40B4-BE49-F238E27FC236}">
                <a16:creationId xmlns:a16="http://schemas.microsoft.com/office/drawing/2014/main" id="{068435B1-EB6B-4EEA-B3B0-44C44BCF9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93" y="1988840"/>
            <a:ext cx="5868144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F1C7F-315F-4A22-8FB7-CDA4738F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Pevninská voda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9F3F6-4544-4350-8231-D6C4E9EC6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Představuje všechnu sladkou vodu na pevnině</a:t>
            </a:r>
          </a:p>
          <a:p>
            <a:r>
              <a:rPr lang="cs-CZ" dirty="0"/>
              <a:t>Největší zásobárnou sladké vody jsou ledovce</a:t>
            </a:r>
          </a:p>
          <a:p>
            <a:r>
              <a:rPr lang="cs-CZ" dirty="0"/>
              <a:t>Zbylou sladkou vodu dělíme na povrchovou a podpovrchovou</a:t>
            </a:r>
          </a:p>
          <a:p>
            <a:r>
              <a:rPr lang="cs-CZ" dirty="0"/>
              <a:t>Povrchová voda je voda tekoucí a stojatá</a:t>
            </a:r>
          </a:p>
          <a:p>
            <a:r>
              <a:rPr lang="cs-CZ" dirty="0"/>
              <a:t>Podpovrchová voda je podzemní a půdní</a:t>
            </a:r>
          </a:p>
        </p:txBody>
      </p:sp>
    </p:spTree>
    <p:extLst>
      <p:ext uri="{BB962C8B-B14F-4D97-AF65-F5344CB8AC3E}">
        <p14:creationId xmlns:p14="http://schemas.microsoft.com/office/powerpoint/2010/main" val="67210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Ledovce</a:t>
            </a:r>
          </a:p>
        </p:txBody>
      </p:sp>
      <p:sp>
        <p:nvSpPr>
          <p:cNvPr id="4" name="AutoShape 2" descr="Image result for ledovec grón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4" name="Picture 4" descr="Image result for ledovec grón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5" y="1204837"/>
            <a:ext cx="3891557" cy="25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ledovec kilimandžá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640476" cy="273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A115683-7BD2-47AC-A05F-DF26A5F5493F}"/>
              </a:ext>
            </a:extLst>
          </p:cNvPr>
          <p:cNvSpPr txBox="1"/>
          <p:nvPr/>
        </p:nvSpPr>
        <p:spPr>
          <a:xfrm>
            <a:off x="5380692" y="1417638"/>
            <a:ext cx="307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cs-CZ" sz="2400" b="1" dirty="0">
                <a:solidFill>
                  <a:srgbClr val="00B050"/>
                </a:solidFill>
              </a:rPr>
              <a:t>Ledovce pevninské </a:t>
            </a:r>
            <a:r>
              <a:rPr lang="cs-CZ" sz="2400" dirty="0"/>
              <a:t>  </a:t>
            </a:r>
          </a:p>
          <a:p>
            <a:r>
              <a:rPr lang="cs-CZ" sz="2400" dirty="0"/>
              <a:t>  v polárních oblastech: Antarktida, Grónsko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948AAD-AED0-4503-BC4E-019BFF629B03}"/>
              </a:ext>
            </a:extLst>
          </p:cNvPr>
          <p:cNvSpPr txBox="1"/>
          <p:nvPr/>
        </p:nvSpPr>
        <p:spPr>
          <a:xfrm>
            <a:off x="563001" y="3876058"/>
            <a:ext cx="41536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b)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Ledovce horské</a:t>
            </a:r>
          </a:p>
          <a:p>
            <a:r>
              <a:rPr lang="cs-CZ" sz="2400" dirty="0"/>
              <a:t>na vrcholcích nejvyšších hor – nad sněžnou čarou – hranice tání sněhu. Není ve všech oblastech světa stejná. Čím teplejší oblast, v tím větší nadmořské výšce se sněžná čára nachází</a:t>
            </a:r>
          </a:p>
        </p:txBody>
      </p:sp>
    </p:spTree>
    <p:extLst>
      <p:ext uri="{BB962C8B-B14F-4D97-AF65-F5344CB8AC3E}">
        <p14:creationId xmlns:p14="http://schemas.microsoft.com/office/powerpoint/2010/main" val="179968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4CDEF-7F7D-4930-B2B0-911E8F2F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cs-CZ" dirty="0"/>
              <a:t>Ledovce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2661A50-9ADD-4412-A050-3F5A7BB1D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r="29138" b="-1"/>
          <a:stretch/>
        </p:blipFill>
        <p:spPr bwMode="auto">
          <a:xfrm>
            <a:off x="3575050" y="273050"/>
            <a:ext cx="5111750" cy="585311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0E990D-C625-414E-ADC1-DF519CB69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/>
          <a:p>
            <a:r>
              <a:rPr lang="cs-CZ">
                <a:hlinkClick r:id="rId3"/>
              </a:rPr>
              <a:t>https://www.youtube.com/watch?v=K5H4jotYVOY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9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8B617-C4F8-45C0-BB30-1E3CC730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Voda tekoucí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FD732B-5B17-46EB-B178-8244AAB95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Tekoucí vodu představují řeky, které vytvářejí říční síť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23C21FE0-D1E5-43FB-B3AB-25B5CACAB097}"/>
              </a:ext>
            </a:extLst>
          </p:cNvPr>
          <p:cNvSpPr/>
          <p:nvPr/>
        </p:nvSpPr>
        <p:spPr>
          <a:xfrm>
            <a:off x="1043608" y="28529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F06E4239-BB4D-489D-8706-BA413584AE81}"/>
              </a:ext>
            </a:extLst>
          </p:cNvPr>
          <p:cNvSpPr/>
          <p:nvPr/>
        </p:nvSpPr>
        <p:spPr>
          <a:xfrm>
            <a:off x="1224643" y="3069771"/>
            <a:ext cx="6302828" cy="1420586"/>
          </a:xfrm>
          <a:custGeom>
            <a:avLst/>
            <a:gdLst>
              <a:gd name="connsiteX0" fmla="*/ 0 w 6302828"/>
              <a:gd name="connsiteY0" fmla="*/ 0 h 1420586"/>
              <a:gd name="connsiteX1" fmla="*/ 457200 w 6302828"/>
              <a:gd name="connsiteY1" fmla="*/ 16329 h 1420586"/>
              <a:gd name="connsiteX2" fmla="*/ 996043 w 6302828"/>
              <a:gd name="connsiteY2" fmla="*/ 32658 h 1420586"/>
              <a:gd name="connsiteX3" fmla="*/ 1045028 w 6302828"/>
              <a:gd name="connsiteY3" fmla="*/ 48986 h 1420586"/>
              <a:gd name="connsiteX4" fmla="*/ 1143000 w 6302828"/>
              <a:gd name="connsiteY4" fmla="*/ 114300 h 1420586"/>
              <a:gd name="connsiteX5" fmla="*/ 1175657 w 6302828"/>
              <a:gd name="connsiteY5" fmla="*/ 179615 h 1420586"/>
              <a:gd name="connsiteX6" fmla="*/ 1191986 w 6302828"/>
              <a:gd name="connsiteY6" fmla="*/ 228600 h 1420586"/>
              <a:gd name="connsiteX7" fmla="*/ 1224643 w 6302828"/>
              <a:gd name="connsiteY7" fmla="*/ 277586 h 1420586"/>
              <a:gd name="connsiteX8" fmla="*/ 1240971 w 6302828"/>
              <a:gd name="connsiteY8" fmla="*/ 326572 h 1420586"/>
              <a:gd name="connsiteX9" fmla="*/ 1257300 w 6302828"/>
              <a:gd name="connsiteY9" fmla="*/ 391886 h 1420586"/>
              <a:gd name="connsiteX10" fmla="*/ 1289957 w 6302828"/>
              <a:gd name="connsiteY10" fmla="*/ 489858 h 1420586"/>
              <a:gd name="connsiteX11" fmla="*/ 1322614 w 6302828"/>
              <a:gd name="connsiteY11" fmla="*/ 669472 h 1420586"/>
              <a:gd name="connsiteX12" fmla="*/ 1355271 w 6302828"/>
              <a:gd name="connsiteY12" fmla="*/ 767443 h 1420586"/>
              <a:gd name="connsiteX13" fmla="*/ 1420586 w 6302828"/>
              <a:gd name="connsiteY13" fmla="*/ 816429 h 1420586"/>
              <a:gd name="connsiteX14" fmla="*/ 1567543 w 6302828"/>
              <a:gd name="connsiteY14" fmla="*/ 865415 h 1420586"/>
              <a:gd name="connsiteX15" fmla="*/ 1698171 w 6302828"/>
              <a:gd name="connsiteY15" fmla="*/ 881743 h 1420586"/>
              <a:gd name="connsiteX16" fmla="*/ 1812471 w 6302828"/>
              <a:gd name="connsiteY16" fmla="*/ 898072 h 1420586"/>
              <a:gd name="connsiteX17" fmla="*/ 1861457 w 6302828"/>
              <a:gd name="connsiteY17" fmla="*/ 914400 h 1420586"/>
              <a:gd name="connsiteX18" fmla="*/ 2367643 w 6302828"/>
              <a:gd name="connsiteY18" fmla="*/ 914400 h 1420586"/>
              <a:gd name="connsiteX19" fmla="*/ 2432957 w 6302828"/>
              <a:gd name="connsiteY19" fmla="*/ 865415 h 1420586"/>
              <a:gd name="connsiteX20" fmla="*/ 2498271 w 6302828"/>
              <a:gd name="connsiteY20" fmla="*/ 832758 h 1420586"/>
              <a:gd name="connsiteX21" fmla="*/ 2547257 w 6302828"/>
              <a:gd name="connsiteY21" fmla="*/ 783772 h 1420586"/>
              <a:gd name="connsiteX22" fmla="*/ 2677886 w 6302828"/>
              <a:gd name="connsiteY22" fmla="*/ 718458 h 1420586"/>
              <a:gd name="connsiteX23" fmla="*/ 2775857 w 6302828"/>
              <a:gd name="connsiteY23" fmla="*/ 653143 h 1420586"/>
              <a:gd name="connsiteX24" fmla="*/ 2824843 w 6302828"/>
              <a:gd name="connsiteY24" fmla="*/ 620486 h 1420586"/>
              <a:gd name="connsiteX25" fmla="*/ 2890157 w 6302828"/>
              <a:gd name="connsiteY25" fmla="*/ 587829 h 1420586"/>
              <a:gd name="connsiteX26" fmla="*/ 2971800 w 6302828"/>
              <a:gd name="connsiteY26" fmla="*/ 538843 h 1420586"/>
              <a:gd name="connsiteX27" fmla="*/ 3086100 w 6302828"/>
              <a:gd name="connsiteY27" fmla="*/ 489858 h 1420586"/>
              <a:gd name="connsiteX28" fmla="*/ 3216728 w 6302828"/>
              <a:gd name="connsiteY28" fmla="*/ 457200 h 1420586"/>
              <a:gd name="connsiteX29" fmla="*/ 3494314 w 6302828"/>
              <a:gd name="connsiteY29" fmla="*/ 473529 h 1420586"/>
              <a:gd name="connsiteX30" fmla="*/ 3641271 w 6302828"/>
              <a:gd name="connsiteY30" fmla="*/ 587829 h 1420586"/>
              <a:gd name="connsiteX31" fmla="*/ 3690257 w 6302828"/>
              <a:gd name="connsiteY31" fmla="*/ 653143 h 1420586"/>
              <a:gd name="connsiteX32" fmla="*/ 3706586 w 6302828"/>
              <a:gd name="connsiteY32" fmla="*/ 702129 h 1420586"/>
              <a:gd name="connsiteX33" fmla="*/ 3788228 w 6302828"/>
              <a:gd name="connsiteY33" fmla="*/ 832758 h 1420586"/>
              <a:gd name="connsiteX34" fmla="*/ 3820886 w 6302828"/>
              <a:gd name="connsiteY34" fmla="*/ 914400 h 1420586"/>
              <a:gd name="connsiteX35" fmla="*/ 3853543 w 6302828"/>
              <a:gd name="connsiteY35" fmla="*/ 1012372 h 1420586"/>
              <a:gd name="connsiteX36" fmla="*/ 3918857 w 6302828"/>
              <a:gd name="connsiteY36" fmla="*/ 1175658 h 1420586"/>
              <a:gd name="connsiteX37" fmla="*/ 3951514 w 6302828"/>
              <a:gd name="connsiteY37" fmla="*/ 1257300 h 1420586"/>
              <a:gd name="connsiteX38" fmla="*/ 3984171 w 6302828"/>
              <a:gd name="connsiteY38" fmla="*/ 1387929 h 1420586"/>
              <a:gd name="connsiteX39" fmla="*/ 4033157 w 6302828"/>
              <a:gd name="connsiteY39" fmla="*/ 1420586 h 1420586"/>
              <a:gd name="connsiteX40" fmla="*/ 4310743 w 6302828"/>
              <a:gd name="connsiteY40" fmla="*/ 1322615 h 1420586"/>
              <a:gd name="connsiteX41" fmla="*/ 4506686 w 6302828"/>
              <a:gd name="connsiteY41" fmla="*/ 1240972 h 1420586"/>
              <a:gd name="connsiteX42" fmla="*/ 4604657 w 6302828"/>
              <a:gd name="connsiteY42" fmla="*/ 1191986 h 1420586"/>
              <a:gd name="connsiteX43" fmla="*/ 4686300 w 6302828"/>
              <a:gd name="connsiteY43" fmla="*/ 1159329 h 1420586"/>
              <a:gd name="connsiteX44" fmla="*/ 4767943 w 6302828"/>
              <a:gd name="connsiteY44" fmla="*/ 1094015 h 1420586"/>
              <a:gd name="connsiteX45" fmla="*/ 4865914 w 6302828"/>
              <a:gd name="connsiteY45" fmla="*/ 1061358 h 1420586"/>
              <a:gd name="connsiteX46" fmla="*/ 5029200 w 6302828"/>
              <a:gd name="connsiteY46" fmla="*/ 1012372 h 1420586"/>
              <a:gd name="connsiteX47" fmla="*/ 5143500 w 6302828"/>
              <a:gd name="connsiteY47" fmla="*/ 963386 h 1420586"/>
              <a:gd name="connsiteX48" fmla="*/ 5274128 w 6302828"/>
              <a:gd name="connsiteY48" fmla="*/ 930729 h 1420586"/>
              <a:gd name="connsiteX49" fmla="*/ 5323114 w 6302828"/>
              <a:gd name="connsiteY49" fmla="*/ 914400 h 1420586"/>
              <a:gd name="connsiteX50" fmla="*/ 5453743 w 6302828"/>
              <a:gd name="connsiteY50" fmla="*/ 881743 h 1420586"/>
              <a:gd name="connsiteX51" fmla="*/ 5600700 w 6302828"/>
              <a:gd name="connsiteY51" fmla="*/ 898072 h 1420586"/>
              <a:gd name="connsiteX52" fmla="*/ 5666014 w 6302828"/>
              <a:gd name="connsiteY52" fmla="*/ 996043 h 1420586"/>
              <a:gd name="connsiteX53" fmla="*/ 5780314 w 6302828"/>
              <a:gd name="connsiteY53" fmla="*/ 1045029 h 1420586"/>
              <a:gd name="connsiteX54" fmla="*/ 6106886 w 6302828"/>
              <a:gd name="connsiteY54" fmla="*/ 1028700 h 1420586"/>
              <a:gd name="connsiteX55" fmla="*/ 6204857 w 6302828"/>
              <a:gd name="connsiteY55" fmla="*/ 979715 h 1420586"/>
              <a:gd name="connsiteX56" fmla="*/ 6302828 w 6302828"/>
              <a:gd name="connsiteY56" fmla="*/ 963386 h 14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02828" h="1420586">
                <a:moveTo>
                  <a:pt x="0" y="0"/>
                </a:moveTo>
                <a:cubicBezTo>
                  <a:pt x="208278" y="83313"/>
                  <a:pt x="8355" y="16329"/>
                  <a:pt x="457200" y="16329"/>
                </a:cubicBezTo>
                <a:cubicBezTo>
                  <a:pt x="636897" y="16329"/>
                  <a:pt x="816429" y="27215"/>
                  <a:pt x="996043" y="32658"/>
                </a:cubicBezTo>
                <a:cubicBezTo>
                  <a:pt x="1012371" y="38101"/>
                  <a:pt x="1029982" y="40627"/>
                  <a:pt x="1045028" y="48986"/>
                </a:cubicBezTo>
                <a:cubicBezTo>
                  <a:pt x="1079338" y="68047"/>
                  <a:pt x="1143000" y="114300"/>
                  <a:pt x="1143000" y="114300"/>
                </a:cubicBezTo>
                <a:cubicBezTo>
                  <a:pt x="1153886" y="136072"/>
                  <a:pt x="1166068" y="157242"/>
                  <a:pt x="1175657" y="179615"/>
                </a:cubicBezTo>
                <a:cubicBezTo>
                  <a:pt x="1182437" y="195435"/>
                  <a:pt x="1184289" y="213205"/>
                  <a:pt x="1191986" y="228600"/>
                </a:cubicBezTo>
                <a:cubicBezTo>
                  <a:pt x="1200762" y="246153"/>
                  <a:pt x="1213757" y="261257"/>
                  <a:pt x="1224643" y="277586"/>
                </a:cubicBezTo>
                <a:cubicBezTo>
                  <a:pt x="1230086" y="293915"/>
                  <a:pt x="1236243" y="310022"/>
                  <a:pt x="1240971" y="326572"/>
                </a:cubicBezTo>
                <a:cubicBezTo>
                  <a:pt x="1247136" y="348150"/>
                  <a:pt x="1250851" y="370391"/>
                  <a:pt x="1257300" y="391886"/>
                </a:cubicBezTo>
                <a:cubicBezTo>
                  <a:pt x="1267192" y="424858"/>
                  <a:pt x="1289957" y="489858"/>
                  <a:pt x="1289957" y="489858"/>
                </a:cubicBezTo>
                <a:cubicBezTo>
                  <a:pt x="1301456" y="570351"/>
                  <a:pt x="1301619" y="599487"/>
                  <a:pt x="1322614" y="669472"/>
                </a:cubicBezTo>
                <a:cubicBezTo>
                  <a:pt x="1332505" y="702444"/>
                  <a:pt x="1327732" y="746789"/>
                  <a:pt x="1355271" y="767443"/>
                </a:cubicBezTo>
                <a:cubicBezTo>
                  <a:pt x="1377043" y="783772"/>
                  <a:pt x="1396796" y="803212"/>
                  <a:pt x="1420586" y="816429"/>
                </a:cubicBezTo>
                <a:cubicBezTo>
                  <a:pt x="1455834" y="836011"/>
                  <a:pt x="1525268" y="858369"/>
                  <a:pt x="1567543" y="865415"/>
                </a:cubicBezTo>
                <a:cubicBezTo>
                  <a:pt x="1610827" y="872629"/>
                  <a:pt x="1654674" y="875943"/>
                  <a:pt x="1698171" y="881743"/>
                </a:cubicBezTo>
                <a:lnTo>
                  <a:pt x="1812471" y="898072"/>
                </a:lnTo>
                <a:cubicBezTo>
                  <a:pt x="1828800" y="903515"/>
                  <a:pt x="1844523" y="911321"/>
                  <a:pt x="1861457" y="914400"/>
                </a:cubicBezTo>
                <a:cubicBezTo>
                  <a:pt x="2052127" y="949067"/>
                  <a:pt x="2131840" y="924653"/>
                  <a:pt x="2367643" y="914400"/>
                </a:cubicBezTo>
                <a:cubicBezTo>
                  <a:pt x="2389414" y="898072"/>
                  <a:pt x="2409879" y="879838"/>
                  <a:pt x="2432957" y="865415"/>
                </a:cubicBezTo>
                <a:cubicBezTo>
                  <a:pt x="2453598" y="852514"/>
                  <a:pt x="2478464" y="846906"/>
                  <a:pt x="2498271" y="832758"/>
                </a:cubicBezTo>
                <a:cubicBezTo>
                  <a:pt x="2517062" y="819336"/>
                  <a:pt x="2527775" y="796170"/>
                  <a:pt x="2547257" y="783772"/>
                </a:cubicBezTo>
                <a:cubicBezTo>
                  <a:pt x="2588329" y="757636"/>
                  <a:pt x="2637380" y="745462"/>
                  <a:pt x="2677886" y="718458"/>
                </a:cubicBezTo>
                <a:lnTo>
                  <a:pt x="2775857" y="653143"/>
                </a:lnTo>
                <a:cubicBezTo>
                  <a:pt x="2792186" y="642257"/>
                  <a:pt x="2807290" y="629262"/>
                  <a:pt x="2824843" y="620486"/>
                </a:cubicBezTo>
                <a:cubicBezTo>
                  <a:pt x="2846614" y="609600"/>
                  <a:pt x="2868879" y="599650"/>
                  <a:pt x="2890157" y="587829"/>
                </a:cubicBezTo>
                <a:cubicBezTo>
                  <a:pt x="2917900" y="572416"/>
                  <a:pt x="2944057" y="554256"/>
                  <a:pt x="2971800" y="538843"/>
                </a:cubicBezTo>
                <a:cubicBezTo>
                  <a:pt x="3014818" y="514944"/>
                  <a:pt x="3040674" y="502247"/>
                  <a:pt x="3086100" y="489858"/>
                </a:cubicBezTo>
                <a:cubicBezTo>
                  <a:pt x="3129401" y="478048"/>
                  <a:pt x="3216728" y="457200"/>
                  <a:pt x="3216728" y="457200"/>
                </a:cubicBezTo>
                <a:cubicBezTo>
                  <a:pt x="3309257" y="462643"/>
                  <a:pt x="3403741" y="453839"/>
                  <a:pt x="3494314" y="473529"/>
                </a:cubicBezTo>
                <a:cubicBezTo>
                  <a:pt x="3533141" y="481970"/>
                  <a:pt x="3610635" y="552087"/>
                  <a:pt x="3641271" y="587829"/>
                </a:cubicBezTo>
                <a:cubicBezTo>
                  <a:pt x="3658982" y="608492"/>
                  <a:pt x="3673928" y="631372"/>
                  <a:pt x="3690257" y="653143"/>
                </a:cubicBezTo>
                <a:cubicBezTo>
                  <a:pt x="3695700" y="669472"/>
                  <a:pt x="3698047" y="687185"/>
                  <a:pt x="3706586" y="702129"/>
                </a:cubicBezTo>
                <a:cubicBezTo>
                  <a:pt x="3798115" y="862306"/>
                  <a:pt x="3718410" y="675670"/>
                  <a:pt x="3788228" y="832758"/>
                </a:cubicBezTo>
                <a:cubicBezTo>
                  <a:pt x="3800132" y="859542"/>
                  <a:pt x="3810869" y="886854"/>
                  <a:pt x="3820886" y="914400"/>
                </a:cubicBezTo>
                <a:cubicBezTo>
                  <a:pt x="3832650" y="946751"/>
                  <a:pt x="3838148" y="981582"/>
                  <a:pt x="3853543" y="1012372"/>
                </a:cubicBezTo>
                <a:cubicBezTo>
                  <a:pt x="3930133" y="1165552"/>
                  <a:pt x="3838144" y="973876"/>
                  <a:pt x="3918857" y="1175658"/>
                </a:cubicBezTo>
                <a:cubicBezTo>
                  <a:pt x="3929743" y="1202872"/>
                  <a:pt x="3943092" y="1229226"/>
                  <a:pt x="3951514" y="1257300"/>
                </a:cubicBezTo>
                <a:cubicBezTo>
                  <a:pt x="3952976" y="1262175"/>
                  <a:pt x="3970380" y="1370690"/>
                  <a:pt x="3984171" y="1387929"/>
                </a:cubicBezTo>
                <a:cubicBezTo>
                  <a:pt x="3996430" y="1403253"/>
                  <a:pt x="4016828" y="1409700"/>
                  <a:pt x="4033157" y="1420586"/>
                </a:cubicBezTo>
                <a:cubicBezTo>
                  <a:pt x="4183955" y="1375347"/>
                  <a:pt x="4182284" y="1382563"/>
                  <a:pt x="4310743" y="1322615"/>
                </a:cubicBezTo>
                <a:cubicBezTo>
                  <a:pt x="4484631" y="1241467"/>
                  <a:pt x="4383453" y="1271779"/>
                  <a:pt x="4506686" y="1240972"/>
                </a:cubicBezTo>
                <a:cubicBezTo>
                  <a:pt x="4539343" y="1224643"/>
                  <a:pt x="4571418" y="1207095"/>
                  <a:pt x="4604657" y="1191986"/>
                </a:cubicBezTo>
                <a:cubicBezTo>
                  <a:pt x="4631340" y="1179857"/>
                  <a:pt x="4661166" y="1174409"/>
                  <a:pt x="4686300" y="1159329"/>
                </a:cubicBezTo>
                <a:cubicBezTo>
                  <a:pt x="4716185" y="1141398"/>
                  <a:pt x="4737347" y="1110704"/>
                  <a:pt x="4767943" y="1094015"/>
                </a:cubicBezTo>
                <a:cubicBezTo>
                  <a:pt x="4798163" y="1077531"/>
                  <a:pt x="4833953" y="1074143"/>
                  <a:pt x="4865914" y="1061358"/>
                </a:cubicBezTo>
                <a:cubicBezTo>
                  <a:pt x="4973325" y="1018392"/>
                  <a:pt x="4918815" y="1034448"/>
                  <a:pt x="5029200" y="1012372"/>
                </a:cubicBezTo>
                <a:cubicBezTo>
                  <a:pt x="5082724" y="985610"/>
                  <a:pt x="5090645" y="977801"/>
                  <a:pt x="5143500" y="963386"/>
                </a:cubicBezTo>
                <a:cubicBezTo>
                  <a:pt x="5186801" y="951576"/>
                  <a:pt x="5231549" y="944922"/>
                  <a:pt x="5274128" y="930729"/>
                </a:cubicBezTo>
                <a:cubicBezTo>
                  <a:pt x="5290457" y="925286"/>
                  <a:pt x="5306416" y="918574"/>
                  <a:pt x="5323114" y="914400"/>
                </a:cubicBezTo>
                <a:lnTo>
                  <a:pt x="5453743" y="881743"/>
                </a:lnTo>
                <a:cubicBezTo>
                  <a:pt x="5502729" y="887186"/>
                  <a:pt x="5557304" y="874705"/>
                  <a:pt x="5600700" y="898072"/>
                </a:cubicBezTo>
                <a:cubicBezTo>
                  <a:pt x="5635257" y="916680"/>
                  <a:pt x="5633357" y="974272"/>
                  <a:pt x="5666014" y="996043"/>
                </a:cubicBezTo>
                <a:cubicBezTo>
                  <a:pt x="5733672" y="1041148"/>
                  <a:pt x="5695961" y="1023940"/>
                  <a:pt x="5780314" y="1045029"/>
                </a:cubicBezTo>
                <a:cubicBezTo>
                  <a:pt x="5889171" y="1039586"/>
                  <a:pt x="5998302" y="1038142"/>
                  <a:pt x="6106886" y="1028700"/>
                </a:cubicBezTo>
                <a:cubicBezTo>
                  <a:pt x="6156568" y="1024380"/>
                  <a:pt x="6161983" y="1001152"/>
                  <a:pt x="6204857" y="979715"/>
                </a:cubicBezTo>
                <a:cubicBezTo>
                  <a:pt x="6247842" y="958222"/>
                  <a:pt x="6257019" y="963386"/>
                  <a:pt x="6302828" y="9633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D6EFF52F-EA8E-4F2B-823A-2620606DBD54}"/>
              </a:ext>
            </a:extLst>
          </p:cNvPr>
          <p:cNvSpPr/>
          <p:nvPr/>
        </p:nvSpPr>
        <p:spPr>
          <a:xfrm>
            <a:off x="2432957" y="2579914"/>
            <a:ext cx="2334986" cy="734786"/>
          </a:xfrm>
          <a:custGeom>
            <a:avLst/>
            <a:gdLst>
              <a:gd name="connsiteX0" fmla="*/ 0 w 2334986"/>
              <a:gd name="connsiteY0" fmla="*/ 718457 h 734786"/>
              <a:gd name="connsiteX1" fmla="*/ 212272 w 2334986"/>
              <a:gd name="connsiteY1" fmla="*/ 538843 h 734786"/>
              <a:gd name="connsiteX2" fmla="*/ 310243 w 2334986"/>
              <a:gd name="connsiteY2" fmla="*/ 506186 h 734786"/>
              <a:gd name="connsiteX3" fmla="*/ 359229 w 2334986"/>
              <a:gd name="connsiteY3" fmla="*/ 489857 h 734786"/>
              <a:gd name="connsiteX4" fmla="*/ 587829 w 2334986"/>
              <a:gd name="connsiteY4" fmla="*/ 506186 h 734786"/>
              <a:gd name="connsiteX5" fmla="*/ 702129 w 2334986"/>
              <a:gd name="connsiteY5" fmla="*/ 522515 h 734786"/>
              <a:gd name="connsiteX6" fmla="*/ 800100 w 2334986"/>
              <a:gd name="connsiteY6" fmla="*/ 587829 h 734786"/>
              <a:gd name="connsiteX7" fmla="*/ 865414 w 2334986"/>
              <a:gd name="connsiteY7" fmla="*/ 620486 h 734786"/>
              <a:gd name="connsiteX8" fmla="*/ 898072 w 2334986"/>
              <a:gd name="connsiteY8" fmla="*/ 653143 h 734786"/>
              <a:gd name="connsiteX9" fmla="*/ 947057 w 2334986"/>
              <a:gd name="connsiteY9" fmla="*/ 669472 h 734786"/>
              <a:gd name="connsiteX10" fmla="*/ 1045029 w 2334986"/>
              <a:gd name="connsiteY10" fmla="*/ 734786 h 734786"/>
              <a:gd name="connsiteX11" fmla="*/ 1322614 w 2334986"/>
              <a:gd name="connsiteY11" fmla="*/ 718457 h 734786"/>
              <a:gd name="connsiteX12" fmla="*/ 1371600 w 2334986"/>
              <a:gd name="connsiteY12" fmla="*/ 685800 h 734786"/>
              <a:gd name="connsiteX13" fmla="*/ 1436914 w 2334986"/>
              <a:gd name="connsiteY13" fmla="*/ 636815 h 734786"/>
              <a:gd name="connsiteX14" fmla="*/ 1518557 w 2334986"/>
              <a:gd name="connsiteY14" fmla="*/ 555172 h 734786"/>
              <a:gd name="connsiteX15" fmla="*/ 1567543 w 2334986"/>
              <a:gd name="connsiteY15" fmla="*/ 506186 h 734786"/>
              <a:gd name="connsiteX16" fmla="*/ 1600200 w 2334986"/>
              <a:gd name="connsiteY16" fmla="*/ 457200 h 734786"/>
              <a:gd name="connsiteX17" fmla="*/ 1616529 w 2334986"/>
              <a:gd name="connsiteY17" fmla="*/ 408215 h 734786"/>
              <a:gd name="connsiteX18" fmla="*/ 1665514 w 2334986"/>
              <a:gd name="connsiteY18" fmla="*/ 375557 h 734786"/>
              <a:gd name="connsiteX19" fmla="*/ 1681843 w 2334986"/>
              <a:gd name="connsiteY19" fmla="*/ 326572 h 734786"/>
              <a:gd name="connsiteX20" fmla="*/ 1747157 w 2334986"/>
              <a:gd name="connsiteY20" fmla="*/ 228600 h 734786"/>
              <a:gd name="connsiteX21" fmla="*/ 1796143 w 2334986"/>
              <a:gd name="connsiteY21" fmla="*/ 146957 h 734786"/>
              <a:gd name="connsiteX22" fmla="*/ 1812472 w 2334986"/>
              <a:gd name="connsiteY22" fmla="*/ 97972 h 734786"/>
              <a:gd name="connsiteX23" fmla="*/ 1959429 w 2334986"/>
              <a:gd name="connsiteY23" fmla="*/ 16329 h 734786"/>
              <a:gd name="connsiteX24" fmla="*/ 2024743 w 2334986"/>
              <a:gd name="connsiteY24" fmla="*/ 0 h 734786"/>
              <a:gd name="connsiteX25" fmla="*/ 2318657 w 2334986"/>
              <a:gd name="connsiteY25" fmla="*/ 48986 h 734786"/>
              <a:gd name="connsiteX26" fmla="*/ 2334986 w 2334986"/>
              <a:gd name="connsiteY26" fmla="*/ 65315 h 73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34986" h="734786">
                <a:moveTo>
                  <a:pt x="0" y="718457"/>
                </a:moveTo>
                <a:cubicBezTo>
                  <a:pt x="44034" y="674423"/>
                  <a:pt x="140868" y="562644"/>
                  <a:pt x="212272" y="538843"/>
                </a:cubicBezTo>
                <a:lnTo>
                  <a:pt x="310243" y="506186"/>
                </a:lnTo>
                <a:lnTo>
                  <a:pt x="359229" y="489857"/>
                </a:lnTo>
                <a:cubicBezTo>
                  <a:pt x="435429" y="495300"/>
                  <a:pt x="511779" y="498943"/>
                  <a:pt x="587829" y="506186"/>
                </a:cubicBezTo>
                <a:cubicBezTo>
                  <a:pt x="626142" y="509835"/>
                  <a:pt x="666208" y="508699"/>
                  <a:pt x="702129" y="522515"/>
                </a:cubicBezTo>
                <a:cubicBezTo>
                  <a:pt x="738762" y="536605"/>
                  <a:pt x="764995" y="570276"/>
                  <a:pt x="800100" y="587829"/>
                </a:cubicBezTo>
                <a:cubicBezTo>
                  <a:pt x="821871" y="598715"/>
                  <a:pt x="845161" y="606984"/>
                  <a:pt x="865414" y="620486"/>
                </a:cubicBezTo>
                <a:cubicBezTo>
                  <a:pt x="878223" y="629025"/>
                  <a:pt x="884871" y="645222"/>
                  <a:pt x="898072" y="653143"/>
                </a:cubicBezTo>
                <a:cubicBezTo>
                  <a:pt x="912831" y="661998"/>
                  <a:pt x="932011" y="661113"/>
                  <a:pt x="947057" y="669472"/>
                </a:cubicBezTo>
                <a:cubicBezTo>
                  <a:pt x="981367" y="688533"/>
                  <a:pt x="1045029" y="734786"/>
                  <a:pt x="1045029" y="734786"/>
                </a:cubicBezTo>
                <a:cubicBezTo>
                  <a:pt x="1137557" y="729343"/>
                  <a:pt x="1230951" y="732207"/>
                  <a:pt x="1322614" y="718457"/>
                </a:cubicBezTo>
                <a:cubicBezTo>
                  <a:pt x="1342021" y="715546"/>
                  <a:pt x="1355631" y="697206"/>
                  <a:pt x="1371600" y="685800"/>
                </a:cubicBezTo>
                <a:cubicBezTo>
                  <a:pt x="1393745" y="669982"/>
                  <a:pt x="1416574" y="654895"/>
                  <a:pt x="1436914" y="636815"/>
                </a:cubicBezTo>
                <a:cubicBezTo>
                  <a:pt x="1465679" y="611246"/>
                  <a:pt x="1491343" y="582386"/>
                  <a:pt x="1518557" y="555172"/>
                </a:cubicBezTo>
                <a:cubicBezTo>
                  <a:pt x="1534886" y="538843"/>
                  <a:pt x="1554734" y="525400"/>
                  <a:pt x="1567543" y="506186"/>
                </a:cubicBezTo>
                <a:cubicBezTo>
                  <a:pt x="1578429" y="489857"/>
                  <a:pt x="1591424" y="474753"/>
                  <a:pt x="1600200" y="457200"/>
                </a:cubicBezTo>
                <a:cubicBezTo>
                  <a:pt x="1607897" y="441805"/>
                  <a:pt x="1605777" y="421655"/>
                  <a:pt x="1616529" y="408215"/>
                </a:cubicBezTo>
                <a:cubicBezTo>
                  <a:pt x="1628788" y="392891"/>
                  <a:pt x="1649186" y="386443"/>
                  <a:pt x="1665514" y="375557"/>
                </a:cubicBezTo>
                <a:cubicBezTo>
                  <a:pt x="1670957" y="359229"/>
                  <a:pt x="1673484" y="341618"/>
                  <a:pt x="1681843" y="326572"/>
                </a:cubicBezTo>
                <a:cubicBezTo>
                  <a:pt x="1700904" y="292262"/>
                  <a:pt x="1734745" y="265835"/>
                  <a:pt x="1747157" y="228600"/>
                </a:cubicBezTo>
                <a:cubicBezTo>
                  <a:pt x="1768354" y="165010"/>
                  <a:pt x="1751316" y="191786"/>
                  <a:pt x="1796143" y="146957"/>
                </a:cubicBezTo>
                <a:cubicBezTo>
                  <a:pt x="1801586" y="130629"/>
                  <a:pt x="1800302" y="110142"/>
                  <a:pt x="1812472" y="97972"/>
                </a:cubicBezTo>
                <a:cubicBezTo>
                  <a:pt x="1859259" y="51185"/>
                  <a:pt x="1901934" y="32756"/>
                  <a:pt x="1959429" y="16329"/>
                </a:cubicBezTo>
                <a:cubicBezTo>
                  <a:pt x="1981007" y="10164"/>
                  <a:pt x="2002972" y="5443"/>
                  <a:pt x="2024743" y="0"/>
                </a:cubicBezTo>
                <a:cubicBezTo>
                  <a:pt x="2033234" y="708"/>
                  <a:pt x="2274980" y="5309"/>
                  <a:pt x="2318657" y="48986"/>
                </a:cubicBezTo>
                <a:lnTo>
                  <a:pt x="2334986" y="653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37835664-FE7B-48B8-805D-EECDC08B80FE}"/>
              </a:ext>
            </a:extLst>
          </p:cNvPr>
          <p:cNvSpPr/>
          <p:nvPr/>
        </p:nvSpPr>
        <p:spPr>
          <a:xfrm>
            <a:off x="3771900" y="3869871"/>
            <a:ext cx="2955471" cy="2550931"/>
          </a:xfrm>
          <a:custGeom>
            <a:avLst/>
            <a:gdLst>
              <a:gd name="connsiteX0" fmla="*/ 0 w 2955471"/>
              <a:gd name="connsiteY0" fmla="*/ 0 h 2550931"/>
              <a:gd name="connsiteX1" fmla="*/ 65314 w 2955471"/>
              <a:gd name="connsiteY1" fmla="*/ 604158 h 2550931"/>
              <a:gd name="connsiteX2" fmla="*/ 114300 w 2955471"/>
              <a:gd name="connsiteY2" fmla="*/ 653143 h 2550931"/>
              <a:gd name="connsiteX3" fmla="*/ 212271 w 2955471"/>
              <a:gd name="connsiteY3" fmla="*/ 718458 h 2550931"/>
              <a:gd name="connsiteX4" fmla="*/ 440871 w 2955471"/>
              <a:gd name="connsiteY4" fmla="*/ 685800 h 2550931"/>
              <a:gd name="connsiteX5" fmla="*/ 473529 w 2955471"/>
              <a:gd name="connsiteY5" fmla="*/ 653143 h 2550931"/>
              <a:gd name="connsiteX6" fmla="*/ 571500 w 2955471"/>
              <a:gd name="connsiteY6" fmla="*/ 620486 h 2550931"/>
              <a:gd name="connsiteX7" fmla="*/ 767443 w 2955471"/>
              <a:gd name="connsiteY7" fmla="*/ 653143 h 2550931"/>
              <a:gd name="connsiteX8" fmla="*/ 783771 w 2955471"/>
              <a:gd name="connsiteY8" fmla="*/ 702129 h 2550931"/>
              <a:gd name="connsiteX9" fmla="*/ 816429 w 2955471"/>
              <a:gd name="connsiteY9" fmla="*/ 930729 h 2550931"/>
              <a:gd name="connsiteX10" fmla="*/ 865414 w 2955471"/>
              <a:gd name="connsiteY10" fmla="*/ 1143000 h 2550931"/>
              <a:gd name="connsiteX11" fmla="*/ 881743 w 2955471"/>
              <a:gd name="connsiteY11" fmla="*/ 1208315 h 2550931"/>
              <a:gd name="connsiteX12" fmla="*/ 914400 w 2955471"/>
              <a:gd name="connsiteY12" fmla="*/ 1387929 h 2550931"/>
              <a:gd name="connsiteX13" fmla="*/ 930729 w 2955471"/>
              <a:gd name="connsiteY13" fmla="*/ 1616529 h 2550931"/>
              <a:gd name="connsiteX14" fmla="*/ 979714 w 2955471"/>
              <a:gd name="connsiteY14" fmla="*/ 1649186 h 2550931"/>
              <a:gd name="connsiteX15" fmla="*/ 1077686 w 2955471"/>
              <a:gd name="connsiteY15" fmla="*/ 1681843 h 2550931"/>
              <a:gd name="connsiteX16" fmla="*/ 1420586 w 2955471"/>
              <a:gd name="connsiteY16" fmla="*/ 1714500 h 2550931"/>
              <a:gd name="connsiteX17" fmla="*/ 1518557 w 2955471"/>
              <a:gd name="connsiteY17" fmla="*/ 1747158 h 2550931"/>
              <a:gd name="connsiteX18" fmla="*/ 1583871 w 2955471"/>
              <a:gd name="connsiteY18" fmla="*/ 1763486 h 2550931"/>
              <a:gd name="connsiteX19" fmla="*/ 1665514 w 2955471"/>
              <a:gd name="connsiteY19" fmla="*/ 1796143 h 2550931"/>
              <a:gd name="connsiteX20" fmla="*/ 1730829 w 2955471"/>
              <a:gd name="connsiteY20" fmla="*/ 1812472 h 2550931"/>
              <a:gd name="connsiteX21" fmla="*/ 1828800 w 2955471"/>
              <a:gd name="connsiteY21" fmla="*/ 1845129 h 2550931"/>
              <a:gd name="connsiteX22" fmla="*/ 2024743 w 2955471"/>
              <a:gd name="connsiteY22" fmla="*/ 1877786 h 2550931"/>
              <a:gd name="connsiteX23" fmla="*/ 2122714 w 2955471"/>
              <a:gd name="connsiteY23" fmla="*/ 1910443 h 2550931"/>
              <a:gd name="connsiteX24" fmla="*/ 2188029 w 2955471"/>
              <a:gd name="connsiteY24" fmla="*/ 1926772 h 2550931"/>
              <a:gd name="connsiteX25" fmla="*/ 2253343 w 2955471"/>
              <a:gd name="connsiteY25" fmla="*/ 1959429 h 2550931"/>
              <a:gd name="connsiteX26" fmla="*/ 2302329 w 2955471"/>
              <a:gd name="connsiteY26" fmla="*/ 1975758 h 2550931"/>
              <a:gd name="connsiteX27" fmla="*/ 2465614 w 2955471"/>
              <a:gd name="connsiteY27" fmla="*/ 2106386 h 2550931"/>
              <a:gd name="connsiteX28" fmla="*/ 2498271 w 2955471"/>
              <a:gd name="connsiteY28" fmla="*/ 2171700 h 2550931"/>
              <a:gd name="connsiteX29" fmla="*/ 2547257 w 2955471"/>
              <a:gd name="connsiteY29" fmla="*/ 2220686 h 2550931"/>
              <a:gd name="connsiteX30" fmla="*/ 2579914 w 2955471"/>
              <a:gd name="connsiteY30" fmla="*/ 2269672 h 2550931"/>
              <a:gd name="connsiteX31" fmla="*/ 2628900 w 2955471"/>
              <a:gd name="connsiteY31" fmla="*/ 2318658 h 2550931"/>
              <a:gd name="connsiteX32" fmla="*/ 2661557 w 2955471"/>
              <a:gd name="connsiteY32" fmla="*/ 2367643 h 2550931"/>
              <a:gd name="connsiteX33" fmla="*/ 2710543 w 2955471"/>
              <a:gd name="connsiteY33" fmla="*/ 2400300 h 2550931"/>
              <a:gd name="connsiteX34" fmla="*/ 2726871 w 2955471"/>
              <a:gd name="connsiteY34" fmla="*/ 2449286 h 2550931"/>
              <a:gd name="connsiteX35" fmla="*/ 2808514 w 2955471"/>
              <a:gd name="connsiteY35" fmla="*/ 2514600 h 2550931"/>
              <a:gd name="connsiteX36" fmla="*/ 2841171 w 2955471"/>
              <a:gd name="connsiteY36" fmla="*/ 2547258 h 2550931"/>
              <a:gd name="connsiteX37" fmla="*/ 2955471 w 2955471"/>
              <a:gd name="connsiteY37" fmla="*/ 2547258 h 255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55471" h="2550931">
                <a:moveTo>
                  <a:pt x="0" y="0"/>
                </a:moveTo>
                <a:cubicBezTo>
                  <a:pt x="21771" y="201386"/>
                  <a:pt x="30397" y="404631"/>
                  <a:pt x="65314" y="604158"/>
                </a:cubicBezTo>
                <a:cubicBezTo>
                  <a:pt x="69295" y="626904"/>
                  <a:pt x="96072" y="638966"/>
                  <a:pt x="114300" y="653143"/>
                </a:cubicBezTo>
                <a:cubicBezTo>
                  <a:pt x="145281" y="677240"/>
                  <a:pt x="212271" y="718458"/>
                  <a:pt x="212271" y="718458"/>
                </a:cubicBezTo>
                <a:cubicBezTo>
                  <a:pt x="215063" y="718204"/>
                  <a:pt x="390384" y="716092"/>
                  <a:pt x="440871" y="685800"/>
                </a:cubicBezTo>
                <a:cubicBezTo>
                  <a:pt x="454072" y="677879"/>
                  <a:pt x="459759" y="660028"/>
                  <a:pt x="473529" y="653143"/>
                </a:cubicBezTo>
                <a:cubicBezTo>
                  <a:pt x="504318" y="637748"/>
                  <a:pt x="571500" y="620486"/>
                  <a:pt x="571500" y="620486"/>
                </a:cubicBezTo>
                <a:cubicBezTo>
                  <a:pt x="636814" y="631372"/>
                  <a:pt x="705641" y="629373"/>
                  <a:pt x="767443" y="653143"/>
                </a:cubicBezTo>
                <a:cubicBezTo>
                  <a:pt x="783508" y="659322"/>
                  <a:pt x="780780" y="685179"/>
                  <a:pt x="783771" y="702129"/>
                </a:cubicBezTo>
                <a:cubicBezTo>
                  <a:pt x="797148" y="777931"/>
                  <a:pt x="792089" y="857705"/>
                  <a:pt x="816429" y="930729"/>
                </a:cubicBezTo>
                <a:cubicBezTo>
                  <a:pt x="861485" y="1065902"/>
                  <a:pt x="793340" y="854709"/>
                  <a:pt x="865414" y="1143000"/>
                </a:cubicBezTo>
                <a:cubicBezTo>
                  <a:pt x="870857" y="1164772"/>
                  <a:pt x="876875" y="1186408"/>
                  <a:pt x="881743" y="1208315"/>
                </a:cubicBezTo>
                <a:cubicBezTo>
                  <a:pt x="896954" y="1276763"/>
                  <a:pt x="902587" y="1317051"/>
                  <a:pt x="914400" y="1387929"/>
                </a:cubicBezTo>
                <a:cubicBezTo>
                  <a:pt x="919843" y="1464129"/>
                  <a:pt x="912201" y="1542416"/>
                  <a:pt x="930729" y="1616529"/>
                </a:cubicBezTo>
                <a:cubicBezTo>
                  <a:pt x="935489" y="1635567"/>
                  <a:pt x="961781" y="1641216"/>
                  <a:pt x="979714" y="1649186"/>
                </a:cubicBezTo>
                <a:cubicBezTo>
                  <a:pt x="1011171" y="1663167"/>
                  <a:pt x="1045029" y="1670957"/>
                  <a:pt x="1077686" y="1681843"/>
                </a:cubicBezTo>
                <a:cubicBezTo>
                  <a:pt x="1219764" y="1729203"/>
                  <a:pt x="1109453" y="1697215"/>
                  <a:pt x="1420586" y="1714500"/>
                </a:cubicBezTo>
                <a:cubicBezTo>
                  <a:pt x="1453243" y="1725386"/>
                  <a:pt x="1485161" y="1738809"/>
                  <a:pt x="1518557" y="1747158"/>
                </a:cubicBezTo>
                <a:cubicBezTo>
                  <a:pt x="1540328" y="1752601"/>
                  <a:pt x="1562581" y="1756390"/>
                  <a:pt x="1583871" y="1763486"/>
                </a:cubicBezTo>
                <a:cubicBezTo>
                  <a:pt x="1611678" y="1772755"/>
                  <a:pt x="1637707" y="1786874"/>
                  <a:pt x="1665514" y="1796143"/>
                </a:cubicBezTo>
                <a:cubicBezTo>
                  <a:pt x="1686804" y="1803240"/>
                  <a:pt x="1709334" y="1806023"/>
                  <a:pt x="1730829" y="1812472"/>
                </a:cubicBezTo>
                <a:cubicBezTo>
                  <a:pt x="1763801" y="1822364"/>
                  <a:pt x="1794722" y="1840261"/>
                  <a:pt x="1828800" y="1845129"/>
                </a:cubicBezTo>
                <a:cubicBezTo>
                  <a:pt x="1877854" y="1852137"/>
                  <a:pt x="1972222" y="1863462"/>
                  <a:pt x="2024743" y="1877786"/>
                </a:cubicBezTo>
                <a:cubicBezTo>
                  <a:pt x="2057954" y="1886843"/>
                  <a:pt x="2089318" y="1902094"/>
                  <a:pt x="2122714" y="1910443"/>
                </a:cubicBezTo>
                <a:cubicBezTo>
                  <a:pt x="2144486" y="1915886"/>
                  <a:pt x="2167016" y="1918892"/>
                  <a:pt x="2188029" y="1926772"/>
                </a:cubicBezTo>
                <a:cubicBezTo>
                  <a:pt x="2210820" y="1935319"/>
                  <a:pt x="2230970" y="1949841"/>
                  <a:pt x="2253343" y="1959429"/>
                </a:cubicBezTo>
                <a:cubicBezTo>
                  <a:pt x="2269163" y="1966209"/>
                  <a:pt x="2287283" y="1967399"/>
                  <a:pt x="2302329" y="1975758"/>
                </a:cubicBezTo>
                <a:cubicBezTo>
                  <a:pt x="2357418" y="2006363"/>
                  <a:pt x="2426283" y="2053945"/>
                  <a:pt x="2465614" y="2106386"/>
                </a:cubicBezTo>
                <a:cubicBezTo>
                  <a:pt x="2480219" y="2125859"/>
                  <a:pt x="2484123" y="2151893"/>
                  <a:pt x="2498271" y="2171700"/>
                </a:cubicBezTo>
                <a:cubicBezTo>
                  <a:pt x="2511693" y="2190491"/>
                  <a:pt x="2532474" y="2202946"/>
                  <a:pt x="2547257" y="2220686"/>
                </a:cubicBezTo>
                <a:cubicBezTo>
                  <a:pt x="2559820" y="2235762"/>
                  <a:pt x="2567351" y="2254596"/>
                  <a:pt x="2579914" y="2269672"/>
                </a:cubicBezTo>
                <a:cubicBezTo>
                  <a:pt x="2594697" y="2287412"/>
                  <a:pt x="2614117" y="2300918"/>
                  <a:pt x="2628900" y="2318658"/>
                </a:cubicBezTo>
                <a:cubicBezTo>
                  <a:pt x="2641463" y="2333734"/>
                  <a:pt x="2647680" y="2353767"/>
                  <a:pt x="2661557" y="2367643"/>
                </a:cubicBezTo>
                <a:cubicBezTo>
                  <a:pt x="2675434" y="2381520"/>
                  <a:pt x="2694214" y="2389414"/>
                  <a:pt x="2710543" y="2400300"/>
                </a:cubicBezTo>
                <a:cubicBezTo>
                  <a:pt x="2715986" y="2416629"/>
                  <a:pt x="2718016" y="2434527"/>
                  <a:pt x="2726871" y="2449286"/>
                </a:cubicBezTo>
                <a:cubicBezTo>
                  <a:pt x="2745066" y="2479611"/>
                  <a:pt x="2782845" y="2494064"/>
                  <a:pt x="2808514" y="2514600"/>
                </a:cubicBezTo>
                <a:cubicBezTo>
                  <a:pt x="2820535" y="2524217"/>
                  <a:pt x="2826143" y="2543918"/>
                  <a:pt x="2841171" y="2547258"/>
                </a:cubicBezTo>
                <a:cubicBezTo>
                  <a:pt x="2878364" y="2555523"/>
                  <a:pt x="2917371" y="2547258"/>
                  <a:pt x="2955471" y="25472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99250C23-3158-400A-A45C-F95C992B45CC}"/>
              </a:ext>
            </a:extLst>
          </p:cNvPr>
          <p:cNvSpPr/>
          <p:nvPr/>
        </p:nvSpPr>
        <p:spPr>
          <a:xfrm>
            <a:off x="1173973" y="4833257"/>
            <a:ext cx="3447013" cy="1371600"/>
          </a:xfrm>
          <a:custGeom>
            <a:avLst/>
            <a:gdLst>
              <a:gd name="connsiteX0" fmla="*/ 3447013 w 3447013"/>
              <a:gd name="connsiteY0" fmla="*/ 0 h 1371600"/>
              <a:gd name="connsiteX1" fmla="*/ 3300056 w 3447013"/>
              <a:gd name="connsiteY1" fmla="*/ 32657 h 1371600"/>
              <a:gd name="connsiteX2" fmla="*/ 3202084 w 3447013"/>
              <a:gd name="connsiteY2" fmla="*/ 65314 h 1371600"/>
              <a:gd name="connsiteX3" fmla="*/ 3104113 w 3447013"/>
              <a:gd name="connsiteY3" fmla="*/ 130629 h 1371600"/>
              <a:gd name="connsiteX4" fmla="*/ 3055127 w 3447013"/>
              <a:gd name="connsiteY4" fmla="*/ 163286 h 1371600"/>
              <a:gd name="connsiteX5" fmla="*/ 3006141 w 3447013"/>
              <a:gd name="connsiteY5" fmla="*/ 261257 h 1371600"/>
              <a:gd name="connsiteX6" fmla="*/ 2957156 w 3447013"/>
              <a:gd name="connsiteY6" fmla="*/ 310243 h 1371600"/>
              <a:gd name="connsiteX7" fmla="*/ 2908170 w 3447013"/>
              <a:gd name="connsiteY7" fmla="*/ 424543 h 1371600"/>
              <a:gd name="connsiteX8" fmla="*/ 2859184 w 3447013"/>
              <a:gd name="connsiteY8" fmla="*/ 489857 h 1371600"/>
              <a:gd name="connsiteX9" fmla="*/ 2777541 w 3447013"/>
              <a:gd name="connsiteY9" fmla="*/ 636814 h 1371600"/>
              <a:gd name="connsiteX10" fmla="*/ 2679570 w 3447013"/>
              <a:gd name="connsiteY10" fmla="*/ 685800 h 1371600"/>
              <a:gd name="connsiteX11" fmla="*/ 2548941 w 3447013"/>
              <a:gd name="connsiteY11" fmla="*/ 734786 h 1371600"/>
              <a:gd name="connsiteX12" fmla="*/ 1961113 w 3447013"/>
              <a:gd name="connsiteY12" fmla="*/ 718457 h 1371600"/>
              <a:gd name="connsiteX13" fmla="*/ 1781498 w 3447013"/>
              <a:gd name="connsiteY13" fmla="*/ 669472 h 1371600"/>
              <a:gd name="connsiteX14" fmla="*/ 1732513 w 3447013"/>
              <a:gd name="connsiteY14" fmla="*/ 636814 h 1371600"/>
              <a:gd name="connsiteX15" fmla="*/ 1503913 w 3447013"/>
              <a:gd name="connsiteY15" fmla="*/ 604157 h 1371600"/>
              <a:gd name="connsiteX16" fmla="*/ 1307970 w 3447013"/>
              <a:gd name="connsiteY16" fmla="*/ 571500 h 1371600"/>
              <a:gd name="connsiteX17" fmla="*/ 1063041 w 3447013"/>
              <a:gd name="connsiteY17" fmla="*/ 555172 h 1371600"/>
              <a:gd name="connsiteX18" fmla="*/ 834441 w 3447013"/>
              <a:gd name="connsiteY18" fmla="*/ 587829 h 1371600"/>
              <a:gd name="connsiteX19" fmla="*/ 818113 w 3447013"/>
              <a:gd name="connsiteY19" fmla="*/ 636814 h 1371600"/>
              <a:gd name="connsiteX20" fmla="*/ 785456 w 3447013"/>
              <a:gd name="connsiteY20" fmla="*/ 669472 h 1371600"/>
              <a:gd name="connsiteX21" fmla="*/ 687484 w 3447013"/>
              <a:gd name="connsiteY21" fmla="*/ 718457 h 1371600"/>
              <a:gd name="connsiteX22" fmla="*/ 573184 w 3447013"/>
              <a:gd name="connsiteY22" fmla="*/ 800100 h 1371600"/>
              <a:gd name="connsiteX23" fmla="*/ 458884 w 3447013"/>
              <a:gd name="connsiteY23" fmla="*/ 865414 h 1371600"/>
              <a:gd name="connsiteX24" fmla="*/ 360913 w 3447013"/>
              <a:gd name="connsiteY24" fmla="*/ 914400 h 1371600"/>
              <a:gd name="connsiteX25" fmla="*/ 262941 w 3447013"/>
              <a:gd name="connsiteY25" fmla="*/ 963386 h 1371600"/>
              <a:gd name="connsiteX26" fmla="*/ 164970 w 3447013"/>
              <a:gd name="connsiteY26" fmla="*/ 1028700 h 1371600"/>
              <a:gd name="connsiteX27" fmla="*/ 66998 w 3447013"/>
              <a:gd name="connsiteY27" fmla="*/ 1110343 h 1371600"/>
              <a:gd name="connsiteX28" fmla="*/ 50670 w 3447013"/>
              <a:gd name="connsiteY28" fmla="*/ 1159329 h 1371600"/>
              <a:gd name="connsiteX29" fmla="*/ 1684 w 3447013"/>
              <a:gd name="connsiteY29" fmla="*/ 1257300 h 1371600"/>
              <a:gd name="connsiteX30" fmla="*/ 1684 w 3447013"/>
              <a:gd name="connsiteY30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7013" h="1371600">
                <a:moveTo>
                  <a:pt x="3447013" y="0"/>
                </a:moveTo>
                <a:cubicBezTo>
                  <a:pt x="3400409" y="9321"/>
                  <a:pt x="3346168" y="18824"/>
                  <a:pt x="3300056" y="32657"/>
                </a:cubicBezTo>
                <a:cubicBezTo>
                  <a:pt x="3267084" y="42548"/>
                  <a:pt x="3202084" y="65314"/>
                  <a:pt x="3202084" y="65314"/>
                </a:cubicBezTo>
                <a:lnTo>
                  <a:pt x="3104113" y="130629"/>
                </a:lnTo>
                <a:lnTo>
                  <a:pt x="3055127" y="163286"/>
                </a:lnTo>
                <a:cubicBezTo>
                  <a:pt x="3038761" y="212382"/>
                  <a:pt x="3041312" y="219052"/>
                  <a:pt x="3006141" y="261257"/>
                </a:cubicBezTo>
                <a:cubicBezTo>
                  <a:pt x="2991358" y="278997"/>
                  <a:pt x="2970578" y="291452"/>
                  <a:pt x="2957156" y="310243"/>
                </a:cubicBezTo>
                <a:cubicBezTo>
                  <a:pt x="2864620" y="439793"/>
                  <a:pt x="2969092" y="317929"/>
                  <a:pt x="2908170" y="424543"/>
                </a:cubicBezTo>
                <a:cubicBezTo>
                  <a:pt x="2894668" y="448172"/>
                  <a:pt x="2875513" y="468086"/>
                  <a:pt x="2859184" y="489857"/>
                </a:cubicBezTo>
                <a:cubicBezTo>
                  <a:pt x="2842168" y="540906"/>
                  <a:pt x="2825670" y="604727"/>
                  <a:pt x="2777541" y="636814"/>
                </a:cubicBezTo>
                <a:cubicBezTo>
                  <a:pt x="2683405" y="699574"/>
                  <a:pt x="2774213" y="645239"/>
                  <a:pt x="2679570" y="685800"/>
                </a:cubicBezTo>
                <a:cubicBezTo>
                  <a:pt x="2560024" y="737033"/>
                  <a:pt x="2669364" y="704680"/>
                  <a:pt x="2548941" y="734786"/>
                </a:cubicBezTo>
                <a:cubicBezTo>
                  <a:pt x="2352998" y="729343"/>
                  <a:pt x="2156677" y="731791"/>
                  <a:pt x="1961113" y="718457"/>
                </a:cubicBezTo>
                <a:cubicBezTo>
                  <a:pt x="1914814" y="715300"/>
                  <a:pt x="1834321" y="687079"/>
                  <a:pt x="1781498" y="669472"/>
                </a:cubicBezTo>
                <a:cubicBezTo>
                  <a:pt x="1765170" y="658586"/>
                  <a:pt x="1750888" y="643705"/>
                  <a:pt x="1732513" y="636814"/>
                </a:cubicBezTo>
                <a:cubicBezTo>
                  <a:pt x="1687085" y="619778"/>
                  <a:pt x="1528309" y="607642"/>
                  <a:pt x="1503913" y="604157"/>
                </a:cubicBezTo>
                <a:cubicBezTo>
                  <a:pt x="1355468" y="582951"/>
                  <a:pt x="1490046" y="588052"/>
                  <a:pt x="1307970" y="571500"/>
                </a:cubicBezTo>
                <a:cubicBezTo>
                  <a:pt x="1226482" y="564092"/>
                  <a:pt x="1144684" y="560615"/>
                  <a:pt x="1063041" y="555172"/>
                </a:cubicBezTo>
                <a:cubicBezTo>
                  <a:pt x="986841" y="566058"/>
                  <a:pt x="907465" y="563488"/>
                  <a:pt x="834441" y="587829"/>
                </a:cubicBezTo>
                <a:cubicBezTo>
                  <a:pt x="818113" y="593272"/>
                  <a:pt x="826968" y="622055"/>
                  <a:pt x="818113" y="636814"/>
                </a:cubicBezTo>
                <a:cubicBezTo>
                  <a:pt x="810192" y="650015"/>
                  <a:pt x="797477" y="659855"/>
                  <a:pt x="785456" y="669472"/>
                </a:cubicBezTo>
                <a:cubicBezTo>
                  <a:pt x="740238" y="705647"/>
                  <a:pt x="739223" y="701212"/>
                  <a:pt x="687484" y="718457"/>
                </a:cubicBezTo>
                <a:cubicBezTo>
                  <a:pt x="532287" y="873656"/>
                  <a:pt x="694822" y="730593"/>
                  <a:pt x="573184" y="800100"/>
                </a:cubicBezTo>
                <a:cubicBezTo>
                  <a:pt x="434787" y="879183"/>
                  <a:pt x="571201" y="827977"/>
                  <a:pt x="458884" y="865414"/>
                </a:cubicBezTo>
                <a:cubicBezTo>
                  <a:pt x="318504" y="959003"/>
                  <a:pt x="496111" y="846801"/>
                  <a:pt x="360913" y="914400"/>
                </a:cubicBezTo>
                <a:cubicBezTo>
                  <a:pt x="234295" y="977709"/>
                  <a:pt x="386072" y="922341"/>
                  <a:pt x="262941" y="963386"/>
                </a:cubicBezTo>
                <a:cubicBezTo>
                  <a:pt x="170083" y="1056246"/>
                  <a:pt x="259493" y="981439"/>
                  <a:pt x="164970" y="1028700"/>
                </a:cubicBezTo>
                <a:cubicBezTo>
                  <a:pt x="119503" y="1051433"/>
                  <a:pt x="103110" y="1074231"/>
                  <a:pt x="66998" y="1110343"/>
                </a:cubicBezTo>
                <a:cubicBezTo>
                  <a:pt x="61555" y="1126672"/>
                  <a:pt x="58367" y="1143934"/>
                  <a:pt x="50670" y="1159329"/>
                </a:cubicBezTo>
                <a:cubicBezTo>
                  <a:pt x="28309" y="1204051"/>
                  <a:pt x="6814" y="1205996"/>
                  <a:pt x="1684" y="1257300"/>
                </a:cubicBezTo>
                <a:cubicBezTo>
                  <a:pt x="-2107" y="1295211"/>
                  <a:pt x="1684" y="1333500"/>
                  <a:pt x="1684" y="1371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5E2012A9-1DFC-430B-82FB-BA9F2BA8DF67}"/>
              </a:ext>
            </a:extLst>
          </p:cNvPr>
          <p:cNvSpPr/>
          <p:nvPr/>
        </p:nvSpPr>
        <p:spPr>
          <a:xfrm>
            <a:off x="7347857" y="1623151"/>
            <a:ext cx="1453243" cy="5176157"/>
          </a:xfrm>
          <a:custGeom>
            <a:avLst/>
            <a:gdLst>
              <a:gd name="connsiteX0" fmla="*/ 1453243 w 1453243"/>
              <a:gd name="connsiteY0" fmla="*/ 0 h 5176157"/>
              <a:gd name="connsiteX1" fmla="*/ 1420586 w 1453243"/>
              <a:gd name="connsiteY1" fmla="*/ 179614 h 5176157"/>
              <a:gd name="connsiteX2" fmla="*/ 1404257 w 1453243"/>
              <a:gd name="connsiteY2" fmla="*/ 228600 h 5176157"/>
              <a:gd name="connsiteX3" fmla="*/ 1355272 w 1453243"/>
              <a:gd name="connsiteY3" fmla="*/ 408214 h 5176157"/>
              <a:gd name="connsiteX4" fmla="*/ 1338943 w 1453243"/>
              <a:gd name="connsiteY4" fmla="*/ 457200 h 5176157"/>
              <a:gd name="connsiteX5" fmla="*/ 1322615 w 1453243"/>
              <a:gd name="connsiteY5" fmla="*/ 506186 h 5176157"/>
              <a:gd name="connsiteX6" fmla="*/ 1289957 w 1453243"/>
              <a:gd name="connsiteY6" fmla="*/ 538843 h 5176157"/>
              <a:gd name="connsiteX7" fmla="*/ 1257300 w 1453243"/>
              <a:gd name="connsiteY7" fmla="*/ 636814 h 5176157"/>
              <a:gd name="connsiteX8" fmla="*/ 1240972 w 1453243"/>
              <a:gd name="connsiteY8" fmla="*/ 702128 h 5176157"/>
              <a:gd name="connsiteX9" fmla="*/ 1208315 w 1453243"/>
              <a:gd name="connsiteY9" fmla="*/ 800100 h 5176157"/>
              <a:gd name="connsiteX10" fmla="*/ 1175657 w 1453243"/>
              <a:gd name="connsiteY10" fmla="*/ 849086 h 5176157"/>
              <a:gd name="connsiteX11" fmla="*/ 1110343 w 1453243"/>
              <a:gd name="connsiteY11" fmla="*/ 947057 h 5176157"/>
              <a:gd name="connsiteX12" fmla="*/ 1012372 w 1453243"/>
              <a:gd name="connsiteY12" fmla="*/ 1077686 h 5176157"/>
              <a:gd name="connsiteX13" fmla="*/ 914400 w 1453243"/>
              <a:gd name="connsiteY13" fmla="*/ 1143000 h 5176157"/>
              <a:gd name="connsiteX14" fmla="*/ 849086 w 1453243"/>
              <a:gd name="connsiteY14" fmla="*/ 1240971 h 5176157"/>
              <a:gd name="connsiteX15" fmla="*/ 767443 w 1453243"/>
              <a:gd name="connsiteY15" fmla="*/ 1355271 h 5176157"/>
              <a:gd name="connsiteX16" fmla="*/ 669472 w 1453243"/>
              <a:gd name="connsiteY16" fmla="*/ 1485900 h 5176157"/>
              <a:gd name="connsiteX17" fmla="*/ 604157 w 1453243"/>
              <a:gd name="connsiteY17" fmla="*/ 1567543 h 5176157"/>
              <a:gd name="connsiteX18" fmla="*/ 538843 w 1453243"/>
              <a:gd name="connsiteY18" fmla="*/ 1698171 h 5176157"/>
              <a:gd name="connsiteX19" fmla="*/ 473529 w 1453243"/>
              <a:gd name="connsiteY19" fmla="*/ 1894114 h 5176157"/>
              <a:gd name="connsiteX20" fmla="*/ 424543 w 1453243"/>
              <a:gd name="connsiteY20" fmla="*/ 2024743 h 5176157"/>
              <a:gd name="connsiteX21" fmla="*/ 391886 w 1453243"/>
              <a:gd name="connsiteY21" fmla="*/ 2139043 h 5176157"/>
              <a:gd name="connsiteX22" fmla="*/ 342900 w 1453243"/>
              <a:gd name="connsiteY22" fmla="*/ 2220686 h 5176157"/>
              <a:gd name="connsiteX23" fmla="*/ 228600 w 1453243"/>
              <a:gd name="connsiteY23" fmla="*/ 2237014 h 5176157"/>
              <a:gd name="connsiteX24" fmla="*/ 163286 w 1453243"/>
              <a:gd name="connsiteY24" fmla="*/ 2383971 h 5176157"/>
              <a:gd name="connsiteX25" fmla="*/ 146957 w 1453243"/>
              <a:gd name="connsiteY25" fmla="*/ 2432957 h 5176157"/>
              <a:gd name="connsiteX26" fmla="*/ 48986 w 1453243"/>
              <a:gd name="connsiteY26" fmla="*/ 2449286 h 5176157"/>
              <a:gd name="connsiteX27" fmla="*/ 0 w 1453243"/>
              <a:gd name="connsiteY27" fmla="*/ 2612571 h 5176157"/>
              <a:gd name="connsiteX28" fmla="*/ 32657 w 1453243"/>
              <a:gd name="connsiteY28" fmla="*/ 3314700 h 5176157"/>
              <a:gd name="connsiteX29" fmla="*/ 48986 w 1453243"/>
              <a:gd name="connsiteY29" fmla="*/ 3380014 h 5176157"/>
              <a:gd name="connsiteX30" fmla="*/ 81643 w 1453243"/>
              <a:gd name="connsiteY30" fmla="*/ 3608614 h 5176157"/>
              <a:gd name="connsiteX31" fmla="*/ 130629 w 1453243"/>
              <a:gd name="connsiteY31" fmla="*/ 3788228 h 5176157"/>
              <a:gd name="connsiteX32" fmla="*/ 179615 w 1453243"/>
              <a:gd name="connsiteY32" fmla="*/ 3918857 h 5176157"/>
              <a:gd name="connsiteX33" fmla="*/ 244929 w 1453243"/>
              <a:gd name="connsiteY33" fmla="*/ 4016828 h 5176157"/>
              <a:gd name="connsiteX34" fmla="*/ 342900 w 1453243"/>
              <a:gd name="connsiteY34" fmla="*/ 4082143 h 5176157"/>
              <a:gd name="connsiteX35" fmla="*/ 391886 w 1453243"/>
              <a:gd name="connsiteY35" fmla="*/ 4114800 h 5176157"/>
              <a:gd name="connsiteX36" fmla="*/ 440872 w 1453243"/>
              <a:gd name="connsiteY36" fmla="*/ 4147457 h 5176157"/>
              <a:gd name="connsiteX37" fmla="*/ 506186 w 1453243"/>
              <a:gd name="connsiteY37" fmla="*/ 4163786 h 5176157"/>
              <a:gd name="connsiteX38" fmla="*/ 555172 w 1453243"/>
              <a:gd name="connsiteY38" fmla="*/ 4196443 h 5176157"/>
              <a:gd name="connsiteX39" fmla="*/ 604157 w 1453243"/>
              <a:gd name="connsiteY39" fmla="*/ 4212771 h 5176157"/>
              <a:gd name="connsiteX40" fmla="*/ 718457 w 1453243"/>
              <a:gd name="connsiteY40" fmla="*/ 4294414 h 5176157"/>
              <a:gd name="connsiteX41" fmla="*/ 800100 w 1453243"/>
              <a:gd name="connsiteY41" fmla="*/ 4376057 h 5176157"/>
              <a:gd name="connsiteX42" fmla="*/ 849086 w 1453243"/>
              <a:gd name="connsiteY42" fmla="*/ 4555671 h 5176157"/>
              <a:gd name="connsiteX43" fmla="*/ 865415 w 1453243"/>
              <a:gd name="connsiteY43" fmla="*/ 4702628 h 5176157"/>
              <a:gd name="connsiteX44" fmla="*/ 881743 w 1453243"/>
              <a:gd name="connsiteY44" fmla="*/ 4833257 h 5176157"/>
              <a:gd name="connsiteX45" fmla="*/ 865415 w 1453243"/>
              <a:gd name="connsiteY45" fmla="*/ 5143500 h 5176157"/>
              <a:gd name="connsiteX46" fmla="*/ 816429 w 1453243"/>
              <a:gd name="connsiteY46" fmla="*/ 5159828 h 5176157"/>
              <a:gd name="connsiteX47" fmla="*/ 800100 w 1453243"/>
              <a:gd name="connsiteY47" fmla="*/ 5176157 h 517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453243" h="5176157">
                <a:moveTo>
                  <a:pt x="1453243" y="0"/>
                </a:moveTo>
                <a:cubicBezTo>
                  <a:pt x="1445963" y="43683"/>
                  <a:pt x="1431999" y="133963"/>
                  <a:pt x="1420586" y="179614"/>
                </a:cubicBezTo>
                <a:cubicBezTo>
                  <a:pt x="1416411" y="196312"/>
                  <a:pt x="1408431" y="211902"/>
                  <a:pt x="1404257" y="228600"/>
                </a:cubicBezTo>
                <a:cubicBezTo>
                  <a:pt x="1358098" y="413238"/>
                  <a:pt x="1425333" y="198033"/>
                  <a:pt x="1355272" y="408214"/>
                </a:cubicBezTo>
                <a:lnTo>
                  <a:pt x="1338943" y="457200"/>
                </a:lnTo>
                <a:cubicBezTo>
                  <a:pt x="1333500" y="473529"/>
                  <a:pt x="1334786" y="494016"/>
                  <a:pt x="1322615" y="506186"/>
                </a:cubicBezTo>
                <a:lnTo>
                  <a:pt x="1289957" y="538843"/>
                </a:lnTo>
                <a:cubicBezTo>
                  <a:pt x="1279071" y="571500"/>
                  <a:pt x="1265649" y="603418"/>
                  <a:pt x="1257300" y="636814"/>
                </a:cubicBezTo>
                <a:cubicBezTo>
                  <a:pt x="1251857" y="658585"/>
                  <a:pt x="1247420" y="680633"/>
                  <a:pt x="1240972" y="702128"/>
                </a:cubicBezTo>
                <a:cubicBezTo>
                  <a:pt x="1231081" y="735100"/>
                  <a:pt x="1227410" y="771458"/>
                  <a:pt x="1208315" y="800100"/>
                </a:cubicBezTo>
                <a:lnTo>
                  <a:pt x="1175657" y="849086"/>
                </a:lnTo>
                <a:cubicBezTo>
                  <a:pt x="1144430" y="942769"/>
                  <a:pt x="1181692" y="855323"/>
                  <a:pt x="1110343" y="947057"/>
                </a:cubicBezTo>
                <a:cubicBezTo>
                  <a:pt x="1078829" y="987575"/>
                  <a:pt x="1056175" y="1044834"/>
                  <a:pt x="1012372" y="1077686"/>
                </a:cubicBezTo>
                <a:cubicBezTo>
                  <a:pt x="980973" y="1101236"/>
                  <a:pt x="914400" y="1143000"/>
                  <a:pt x="914400" y="1143000"/>
                </a:cubicBezTo>
                <a:cubicBezTo>
                  <a:pt x="879374" y="1248081"/>
                  <a:pt x="925531" y="1133948"/>
                  <a:pt x="849086" y="1240971"/>
                </a:cubicBezTo>
                <a:cubicBezTo>
                  <a:pt x="741626" y="1391415"/>
                  <a:pt x="894808" y="1227908"/>
                  <a:pt x="767443" y="1355271"/>
                </a:cubicBezTo>
                <a:cubicBezTo>
                  <a:pt x="707968" y="1474223"/>
                  <a:pt x="768503" y="1370363"/>
                  <a:pt x="669472" y="1485900"/>
                </a:cubicBezTo>
                <a:cubicBezTo>
                  <a:pt x="545898" y="1630071"/>
                  <a:pt x="715315" y="1456389"/>
                  <a:pt x="604157" y="1567543"/>
                </a:cubicBezTo>
                <a:cubicBezTo>
                  <a:pt x="582386" y="1611086"/>
                  <a:pt x="545727" y="1649978"/>
                  <a:pt x="538843" y="1698171"/>
                </a:cubicBezTo>
                <a:cubicBezTo>
                  <a:pt x="518027" y="1843889"/>
                  <a:pt x="542316" y="1779469"/>
                  <a:pt x="473529" y="1894114"/>
                </a:cubicBezTo>
                <a:cubicBezTo>
                  <a:pt x="443423" y="2014533"/>
                  <a:pt x="475775" y="1905199"/>
                  <a:pt x="424543" y="2024743"/>
                </a:cubicBezTo>
                <a:cubicBezTo>
                  <a:pt x="407765" y="2063891"/>
                  <a:pt x="403723" y="2097616"/>
                  <a:pt x="391886" y="2139043"/>
                </a:cubicBezTo>
                <a:cubicBezTo>
                  <a:pt x="384588" y="2164587"/>
                  <a:pt x="375295" y="2209887"/>
                  <a:pt x="342900" y="2220686"/>
                </a:cubicBezTo>
                <a:cubicBezTo>
                  <a:pt x="306388" y="2232857"/>
                  <a:pt x="266700" y="2231571"/>
                  <a:pt x="228600" y="2237014"/>
                </a:cubicBezTo>
                <a:cubicBezTo>
                  <a:pt x="176848" y="2314643"/>
                  <a:pt x="202149" y="2267382"/>
                  <a:pt x="163286" y="2383971"/>
                </a:cubicBezTo>
                <a:cubicBezTo>
                  <a:pt x="157843" y="2400300"/>
                  <a:pt x="163935" y="2430127"/>
                  <a:pt x="146957" y="2432957"/>
                </a:cubicBezTo>
                <a:lnTo>
                  <a:pt x="48986" y="2449286"/>
                </a:lnTo>
                <a:cubicBezTo>
                  <a:pt x="9232" y="2568547"/>
                  <a:pt x="24678" y="2513861"/>
                  <a:pt x="0" y="2612571"/>
                </a:cubicBezTo>
                <a:cubicBezTo>
                  <a:pt x="7819" y="2901856"/>
                  <a:pt x="-15244" y="3075195"/>
                  <a:pt x="32657" y="3314700"/>
                </a:cubicBezTo>
                <a:cubicBezTo>
                  <a:pt x="37058" y="3336706"/>
                  <a:pt x="43543" y="3358243"/>
                  <a:pt x="48986" y="3380014"/>
                </a:cubicBezTo>
                <a:cubicBezTo>
                  <a:pt x="83766" y="3693029"/>
                  <a:pt x="46985" y="3400667"/>
                  <a:pt x="81643" y="3608614"/>
                </a:cubicBezTo>
                <a:cubicBezTo>
                  <a:pt x="106356" y="3756894"/>
                  <a:pt x="77635" y="3682239"/>
                  <a:pt x="130629" y="3788228"/>
                </a:cubicBezTo>
                <a:cubicBezTo>
                  <a:pt x="147238" y="3854669"/>
                  <a:pt x="143018" y="3857863"/>
                  <a:pt x="179615" y="3918857"/>
                </a:cubicBezTo>
                <a:cubicBezTo>
                  <a:pt x="199809" y="3952513"/>
                  <a:pt x="212272" y="3995056"/>
                  <a:pt x="244929" y="4016828"/>
                </a:cubicBezTo>
                <a:lnTo>
                  <a:pt x="342900" y="4082143"/>
                </a:lnTo>
                <a:lnTo>
                  <a:pt x="391886" y="4114800"/>
                </a:lnTo>
                <a:cubicBezTo>
                  <a:pt x="408215" y="4125686"/>
                  <a:pt x="421833" y="4142697"/>
                  <a:pt x="440872" y="4147457"/>
                </a:cubicBezTo>
                <a:lnTo>
                  <a:pt x="506186" y="4163786"/>
                </a:lnTo>
                <a:cubicBezTo>
                  <a:pt x="522515" y="4174672"/>
                  <a:pt x="537619" y="4187667"/>
                  <a:pt x="555172" y="4196443"/>
                </a:cubicBezTo>
                <a:cubicBezTo>
                  <a:pt x="570567" y="4204140"/>
                  <a:pt x="590151" y="4202767"/>
                  <a:pt x="604157" y="4212771"/>
                </a:cubicBezTo>
                <a:cubicBezTo>
                  <a:pt x="739755" y="4309627"/>
                  <a:pt x="607777" y="4257521"/>
                  <a:pt x="718457" y="4294414"/>
                </a:cubicBezTo>
                <a:cubicBezTo>
                  <a:pt x="745671" y="4321628"/>
                  <a:pt x="789527" y="4339051"/>
                  <a:pt x="800100" y="4376057"/>
                </a:cubicBezTo>
                <a:cubicBezTo>
                  <a:pt x="838922" y="4511935"/>
                  <a:pt x="823146" y="4451916"/>
                  <a:pt x="849086" y="4555671"/>
                </a:cubicBezTo>
                <a:cubicBezTo>
                  <a:pt x="854529" y="4604657"/>
                  <a:pt x="859656" y="4653678"/>
                  <a:pt x="865415" y="4702628"/>
                </a:cubicBezTo>
                <a:cubicBezTo>
                  <a:pt x="870542" y="4746209"/>
                  <a:pt x="881743" y="4789375"/>
                  <a:pt x="881743" y="4833257"/>
                </a:cubicBezTo>
                <a:cubicBezTo>
                  <a:pt x="881743" y="4936814"/>
                  <a:pt x="885724" y="5041954"/>
                  <a:pt x="865415" y="5143500"/>
                </a:cubicBezTo>
                <a:cubicBezTo>
                  <a:pt x="862039" y="5160378"/>
                  <a:pt x="831824" y="5152131"/>
                  <a:pt x="816429" y="5159828"/>
                </a:cubicBezTo>
                <a:cubicBezTo>
                  <a:pt x="809544" y="5163270"/>
                  <a:pt x="805543" y="5170714"/>
                  <a:pt x="800100" y="517615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49E25A64-1D1D-4387-BEE2-6CD0C27EBC08}"/>
              </a:ext>
            </a:extLst>
          </p:cNvPr>
          <p:cNvSpPr/>
          <p:nvPr/>
        </p:nvSpPr>
        <p:spPr>
          <a:xfrm>
            <a:off x="6074229" y="16329"/>
            <a:ext cx="2073728" cy="2955471"/>
          </a:xfrm>
          <a:custGeom>
            <a:avLst/>
            <a:gdLst>
              <a:gd name="connsiteX0" fmla="*/ 2073728 w 2073728"/>
              <a:gd name="connsiteY0" fmla="*/ 2955471 h 2955471"/>
              <a:gd name="connsiteX1" fmla="*/ 2008414 w 2073728"/>
              <a:gd name="connsiteY1" fmla="*/ 2873828 h 2955471"/>
              <a:gd name="connsiteX2" fmla="*/ 1910442 w 2073728"/>
              <a:gd name="connsiteY2" fmla="*/ 2808514 h 2955471"/>
              <a:gd name="connsiteX3" fmla="*/ 1861457 w 2073728"/>
              <a:gd name="connsiteY3" fmla="*/ 2775857 h 2955471"/>
              <a:gd name="connsiteX4" fmla="*/ 1812471 w 2073728"/>
              <a:gd name="connsiteY4" fmla="*/ 2743200 h 2955471"/>
              <a:gd name="connsiteX5" fmla="*/ 1714500 w 2073728"/>
              <a:gd name="connsiteY5" fmla="*/ 2677885 h 2955471"/>
              <a:gd name="connsiteX6" fmla="*/ 1681842 w 2073728"/>
              <a:gd name="connsiteY6" fmla="*/ 2645228 h 2955471"/>
              <a:gd name="connsiteX7" fmla="*/ 1583871 w 2073728"/>
              <a:gd name="connsiteY7" fmla="*/ 2579914 h 2955471"/>
              <a:gd name="connsiteX8" fmla="*/ 1551214 w 2073728"/>
              <a:gd name="connsiteY8" fmla="*/ 2530928 h 2955471"/>
              <a:gd name="connsiteX9" fmla="*/ 1502228 w 2073728"/>
              <a:gd name="connsiteY9" fmla="*/ 2498271 h 2955471"/>
              <a:gd name="connsiteX10" fmla="*/ 1469571 w 2073728"/>
              <a:gd name="connsiteY10" fmla="*/ 2400300 h 2955471"/>
              <a:gd name="connsiteX11" fmla="*/ 1436914 w 2073728"/>
              <a:gd name="connsiteY11" fmla="*/ 2351314 h 2955471"/>
              <a:gd name="connsiteX12" fmla="*/ 1420585 w 2073728"/>
              <a:gd name="connsiteY12" fmla="*/ 2269671 h 2955471"/>
              <a:gd name="connsiteX13" fmla="*/ 1404257 w 2073728"/>
              <a:gd name="connsiteY13" fmla="*/ 2204357 h 2955471"/>
              <a:gd name="connsiteX14" fmla="*/ 1420585 w 2073728"/>
              <a:gd name="connsiteY14" fmla="*/ 1877785 h 2955471"/>
              <a:gd name="connsiteX15" fmla="*/ 1453242 w 2073728"/>
              <a:gd name="connsiteY15" fmla="*/ 1828800 h 2955471"/>
              <a:gd name="connsiteX16" fmla="*/ 1502228 w 2073728"/>
              <a:gd name="connsiteY16" fmla="*/ 1730828 h 2955471"/>
              <a:gd name="connsiteX17" fmla="*/ 1551214 w 2073728"/>
              <a:gd name="connsiteY17" fmla="*/ 1698171 h 2955471"/>
              <a:gd name="connsiteX18" fmla="*/ 1665514 w 2073728"/>
              <a:gd name="connsiteY18" fmla="*/ 1567542 h 2955471"/>
              <a:gd name="connsiteX19" fmla="*/ 1714500 w 2073728"/>
              <a:gd name="connsiteY19" fmla="*/ 1518557 h 2955471"/>
              <a:gd name="connsiteX20" fmla="*/ 1747157 w 2073728"/>
              <a:gd name="connsiteY20" fmla="*/ 1469571 h 2955471"/>
              <a:gd name="connsiteX21" fmla="*/ 1877785 w 2073728"/>
              <a:gd name="connsiteY21" fmla="*/ 1355271 h 2955471"/>
              <a:gd name="connsiteX22" fmla="*/ 1894114 w 2073728"/>
              <a:gd name="connsiteY22" fmla="*/ 1143000 h 2955471"/>
              <a:gd name="connsiteX23" fmla="*/ 1812471 w 2073728"/>
              <a:gd name="connsiteY23" fmla="*/ 996042 h 2955471"/>
              <a:gd name="connsiteX24" fmla="*/ 1714500 w 2073728"/>
              <a:gd name="connsiteY24" fmla="*/ 914400 h 2955471"/>
              <a:gd name="connsiteX25" fmla="*/ 1649185 w 2073728"/>
              <a:gd name="connsiteY25" fmla="*/ 898071 h 2955471"/>
              <a:gd name="connsiteX26" fmla="*/ 1322614 w 2073728"/>
              <a:gd name="connsiteY26" fmla="*/ 849085 h 2955471"/>
              <a:gd name="connsiteX27" fmla="*/ 1175657 w 2073728"/>
              <a:gd name="connsiteY27" fmla="*/ 800100 h 2955471"/>
              <a:gd name="connsiteX28" fmla="*/ 1126671 w 2073728"/>
              <a:gd name="connsiteY28" fmla="*/ 783771 h 2955471"/>
              <a:gd name="connsiteX29" fmla="*/ 1077685 w 2073728"/>
              <a:gd name="connsiteY29" fmla="*/ 767442 h 2955471"/>
              <a:gd name="connsiteX30" fmla="*/ 979714 w 2073728"/>
              <a:gd name="connsiteY30" fmla="*/ 685800 h 2955471"/>
              <a:gd name="connsiteX31" fmla="*/ 947057 w 2073728"/>
              <a:gd name="connsiteY31" fmla="*/ 653142 h 2955471"/>
              <a:gd name="connsiteX32" fmla="*/ 849085 w 2073728"/>
              <a:gd name="connsiteY32" fmla="*/ 587828 h 2955471"/>
              <a:gd name="connsiteX33" fmla="*/ 767442 w 2073728"/>
              <a:gd name="connsiteY33" fmla="*/ 489857 h 2955471"/>
              <a:gd name="connsiteX34" fmla="*/ 718457 w 2073728"/>
              <a:gd name="connsiteY34" fmla="*/ 457200 h 2955471"/>
              <a:gd name="connsiteX35" fmla="*/ 653142 w 2073728"/>
              <a:gd name="connsiteY35" fmla="*/ 375557 h 2955471"/>
              <a:gd name="connsiteX36" fmla="*/ 555171 w 2073728"/>
              <a:gd name="connsiteY36" fmla="*/ 293914 h 2955471"/>
              <a:gd name="connsiteX37" fmla="*/ 538842 w 2073728"/>
              <a:gd name="connsiteY37" fmla="*/ 244928 h 2955471"/>
              <a:gd name="connsiteX38" fmla="*/ 440871 w 2073728"/>
              <a:gd name="connsiteY38" fmla="*/ 195942 h 2955471"/>
              <a:gd name="connsiteX39" fmla="*/ 342900 w 2073728"/>
              <a:gd name="connsiteY39" fmla="*/ 146957 h 2955471"/>
              <a:gd name="connsiteX40" fmla="*/ 212271 w 2073728"/>
              <a:gd name="connsiteY40" fmla="*/ 114300 h 2955471"/>
              <a:gd name="connsiteX41" fmla="*/ 81642 w 2073728"/>
              <a:gd name="connsiteY41" fmla="*/ 48985 h 2955471"/>
              <a:gd name="connsiteX42" fmla="*/ 81642 w 2073728"/>
              <a:gd name="connsiteY42" fmla="*/ 48985 h 2955471"/>
              <a:gd name="connsiteX43" fmla="*/ 0 w 2073728"/>
              <a:gd name="connsiteY43" fmla="*/ 0 h 295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73728" h="2955471">
                <a:moveTo>
                  <a:pt x="2073728" y="2955471"/>
                </a:moveTo>
                <a:cubicBezTo>
                  <a:pt x="2051957" y="2928257"/>
                  <a:pt x="2034319" y="2897142"/>
                  <a:pt x="2008414" y="2873828"/>
                </a:cubicBezTo>
                <a:cubicBezTo>
                  <a:pt x="1979240" y="2847572"/>
                  <a:pt x="1943099" y="2830285"/>
                  <a:pt x="1910442" y="2808514"/>
                </a:cubicBezTo>
                <a:lnTo>
                  <a:pt x="1861457" y="2775857"/>
                </a:lnTo>
                <a:cubicBezTo>
                  <a:pt x="1845128" y="2764971"/>
                  <a:pt x="1826348" y="2757077"/>
                  <a:pt x="1812471" y="2743200"/>
                </a:cubicBezTo>
                <a:cubicBezTo>
                  <a:pt x="1751315" y="2682044"/>
                  <a:pt x="1785392" y="2701517"/>
                  <a:pt x="1714500" y="2677885"/>
                </a:cubicBezTo>
                <a:cubicBezTo>
                  <a:pt x="1703614" y="2666999"/>
                  <a:pt x="1694158" y="2654465"/>
                  <a:pt x="1681842" y="2645228"/>
                </a:cubicBezTo>
                <a:cubicBezTo>
                  <a:pt x="1650443" y="2621679"/>
                  <a:pt x="1583871" y="2579914"/>
                  <a:pt x="1583871" y="2579914"/>
                </a:cubicBezTo>
                <a:cubicBezTo>
                  <a:pt x="1572985" y="2563585"/>
                  <a:pt x="1565091" y="2544805"/>
                  <a:pt x="1551214" y="2530928"/>
                </a:cubicBezTo>
                <a:cubicBezTo>
                  <a:pt x="1537337" y="2517051"/>
                  <a:pt x="1512629" y="2514913"/>
                  <a:pt x="1502228" y="2498271"/>
                </a:cubicBezTo>
                <a:cubicBezTo>
                  <a:pt x="1483984" y="2469080"/>
                  <a:pt x="1488666" y="2428942"/>
                  <a:pt x="1469571" y="2400300"/>
                </a:cubicBezTo>
                <a:lnTo>
                  <a:pt x="1436914" y="2351314"/>
                </a:lnTo>
                <a:cubicBezTo>
                  <a:pt x="1431471" y="2324100"/>
                  <a:pt x="1426606" y="2296763"/>
                  <a:pt x="1420585" y="2269671"/>
                </a:cubicBezTo>
                <a:cubicBezTo>
                  <a:pt x="1415717" y="2247764"/>
                  <a:pt x="1404257" y="2226798"/>
                  <a:pt x="1404257" y="2204357"/>
                </a:cubicBezTo>
                <a:cubicBezTo>
                  <a:pt x="1404257" y="2095364"/>
                  <a:pt x="1406488" y="1985863"/>
                  <a:pt x="1420585" y="1877785"/>
                </a:cubicBezTo>
                <a:cubicBezTo>
                  <a:pt x="1423123" y="1858326"/>
                  <a:pt x="1444466" y="1846352"/>
                  <a:pt x="1453242" y="1828800"/>
                </a:cubicBezTo>
                <a:cubicBezTo>
                  <a:pt x="1479803" y="1775679"/>
                  <a:pt x="1455434" y="1777622"/>
                  <a:pt x="1502228" y="1730828"/>
                </a:cubicBezTo>
                <a:cubicBezTo>
                  <a:pt x="1516105" y="1716951"/>
                  <a:pt x="1534885" y="1709057"/>
                  <a:pt x="1551214" y="1698171"/>
                </a:cubicBezTo>
                <a:cubicBezTo>
                  <a:pt x="1605219" y="1617163"/>
                  <a:pt x="1569996" y="1663059"/>
                  <a:pt x="1665514" y="1567542"/>
                </a:cubicBezTo>
                <a:cubicBezTo>
                  <a:pt x="1681843" y="1551214"/>
                  <a:pt x="1701691" y="1537771"/>
                  <a:pt x="1714500" y="1518557"/>
                </a:cubicBezTo>
                <a:cubicBezTo>
                  <a:pt x="1725386" y="1502228"/>
                  <a:pt x="1734234" y="1484340"/>
                  <a:pt x="1747157" y="1469571"/>
                </a:cubicBezTo>
                <a:cubicBezTo>
                  <a:pt x="1814020" y="1393156"/>
                  <a:pt x="1811389" y="1399535"/>
                  <a:pt x="1877785" y="1355271"/>
                </a:cubicBezTo>
                <a:cubicBezTo>
                  <a:pt x="1937914" y="1265076"/>
                  <a:pt x="1920393" y="1313814"/>
                  <a:pt x="1894114" y="1143000"/>
                </a:cubicBezTo>
                <a:cubicBezTo>
                  <a:pt x="1886648" y="1094469"/>
                  <a:pt x="1838819" y="1022390"/>
                  <a:pt x="1812471" y="996042"/>
                </a:cubicBezTo>
                <a:cubicBezTo>
                  <a:pt x="1783048" y="966619"/>
                  <a:pt x="1754281" y="931449"/>
                  <a:pt x="1714500" y="914400"/>
                </a:cubicBezTo>
                <a:cubicBezTo>
                  <a:pt x="1693873" y="905560"/>
                  <a:pt x="1670680" y="904520"/>
                  <a:pt x="1649185" y="898071"/>
                </a:cubicBezTo>
                <a:cubicBezTo>
                  <a:pt x="1453884" y="839481"/>
                  <a:pt x="1640711" y="871807"/>
                  <a:pt x="1322614" y="849085"/>
                </a:cubicBezTo>
                <a:lnTo>
                  <a:pt x="1175657" y="800100"/>
                </a:lnTo>
                <a:lnTo>
                  <a:pt x="1126671" y="783771"/>
                </a:lnTo>
                <a:lnTo>
                  <a:pt x="1077685" y="767442"/>
                </a:lnTo>
                <a:cubicBezTo>
                  <a:pt x="961316" y="651073"/>
                  <a:pt x="1093386" y="776739"/>
                  <a:pt x="979714" y="685800"/>
                </a:cubicBezTo>
                <a:cubicBezTo>
                  <a:pt x="967693" y="676183"/>
                  <a:pt x="959373" y="662379"/>
                  <a:pt x="947057" y="653142"/>
                </a:cubicBezTo>
                <a:cubicBezTo>
                  <a:pt x="915658" y="629592"/>
                  <a:pt x="849085" y="587828"/>
                  <a:pt x="849085" y="587828"/>
                </a:cubicBezTo>
                <a:cubicBezTo>
                  <a:pt x="816973" y="539660"/>
                  <a:pt x="814591" y="529148"/>
                  <a:pt x="767442" y="489857"/>
                </a:cubicBezTo>
                <a:cubicBezTo>
                  <a:pt x="752366" y="477294"/>
                  <a:pt x="733781" y="469459"/>
                  <a:pt x="718457" y="457200"/>
                </a:cubicBezTo>
                <a:cubicBezTo>
                  <a:pt x="670957" y="419199"/>
                  <a:pt x="695572" y="426472"/>
                  <a:pt x="653142" y="375557"/>
                </a:cubicBezTo>
                <a:cubicBezTo>
                  <a:pt x="613850" y="328407"/>
                  <a:pt x="603340" y="326026"/>
                  <a:pt x="555171" y="293914"/>
                </a:cubicBezTo>
                <a:cubicBezTo>
                  <a:pt x="549728" y="277585"/>
                  <a:pt x="549594" y="258368"/>
                  <a:pt x="538842" y="244928"/>
                </a:cubicBezTo>
                <a:cubicBezTo>
                  <a:pt x="507646" y="205933"/>
                  <a:pt x="480311" y="215662"/>
                  <a:pt x="440871" y="195942"/>
                </a:cubicBezTo>
                <a:cubicBezTo>
                  <a:pt x="351695" y="151354"/>
                  <a:pt x="433191" y="171581"/>
                  <a:pt x="342900" y="146957"/>
                </a:cubicBezTo>
                <a:cubicBezTo>
                  <a:pt x="299598" y="135148"/>
                  <a:pt x="212271" y="114300"/>
                  <a:pt x="212271" y="114300"/>
                </a:cubicBezTo>
                <a:cubicBezTo>
                  <a:pt x="155273" y="57300"/>
                  <a:pt x="194219" y="86510"/>
                  <a:pt x="81642" y="48985"/>
                </a:cubicBezTo>
                <a:lnTo>
                  <a:pt x="81642" y="48985"/>
                </a:lnTo>
                <a:cubicBezTo>
                  <a:pt x="22531" y="9577"/>
                  <a:pt x="50210" y="25104"/>
                  <a:pt x="0" y="0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0C1E20C3-8B09-40B6-BA08-3E2591056088}"/>
              </a:ext>
            </a:extLst>
          </p:cNvPr>
          <p:cNvSpPr/>
          <p:nvPr/>
        </p:nvSpPr>
        <p:spPr>
          <a:xfrm>
            <a:off x="7527471" y="16329"/>
            <a:ext cx="489858" cy="887459"/>
          </a:xfrm>
          <a:custGeom>
            <a:avLst/>
            <a:gdLst>
              <a:gd name="connsiteX0" fmla="*/ 489858 w 489858"/>
              <a:gd name="connsiteY0" fmla="*/ 0 h 887459"/>
              <a:gd name="connsiteX1" fmla="*/ 457200 w 489858"/>
              <a:gd name="connsiteY1" fmla="*/ 195942 h 887459"/>
              <a:gd name="connsiteX2" fmla="*/ 440872 w 489858"/>
              <a:gd name="connsiteY2" fmla="*/ 261257 h 887459"/>
              <a:gd name="connsiteX3" fmla="*/ 391886 w 489858"/>
              <a:gd name="connsiteY3" fmla="*/ 293914 h 887459"/>
              <a:gd name="connsiteX4" fmla="*/ 310243 w 489858"/>
              <a:gd name="connsiteY4" fmla="*/ 375557 h 887459"/>
              <a:gd name="connsiteX5" fmla="*/ 179615 w 489858"/>
              <a:gd name="connsiteY5" fmla="*/ 489857 h 887459"/>
              <a:gd name="connsiteX6" fmla="*/ 146958 w 489858"/>
              <a:gd name="connsiteY6" fmla="*/ 538842 h 887459"/>
              <a:gd name="connsiteX7" fmla="*/ 114300 w 489858"/>
              <a:gd name="connsiteY7" fmla="*/ 571500 h 887459"/>
              <a:gd name="connsiteX8" fmla="*/ 32658 w 489858"/>
              <a:gd name="connsiteY8" fmla="*/ 685800 h 887459"/>
              <a:gd name="connsiteX9" fmla="*/ 0 w 489858"/>
              <a:gd name="connsiteY9" fmla="*/ 832757 h 887459"/>
              <a:gd name="connsiteX10" fmla="*/ 16329 w 489858"/>
              <a:gd name="connsiteY10" fmla="*/ 881742 h 887459"/>
              <a:gd name="connsiteX11" fmla="*/ 114300 w 489858"/>
              <a:gd name="connsiteY11" fmla="*/ 881742 h 88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858" h="887459">
                <a:moveTo>
                  <a:pt x="489858" y="0"/>
                </a:moveTo>
                <a:cubicBezTo>
                  <a:pt x="463317" y="238862"/>
                  <a:pt x="492018" y="74079"/>
                  <a:pt x="457200" y="195942"/>
                </a:cubicBezTo>
                <a:cubicBezTo>
                  <a:pt x="451035" y="217520"/>
                  <a:pt x="453320" y="242584"/>
                  <a:pt x="440872" y="261257"/>
                </a:cubicBezTo>
                <a:cubicBezTo>
                  <a:pt x="429986" y="277586"/>
                  <a:pt x="408215" y="283028"/>
                  <a:pt x="391886" y="293914"/>
                </a:cubicBezTo>
                <a:cubicBezTo>
                  <a:pt x="326572" y="391886"/>
                  <a:pt x="397329" y="299357"/>
                  <a:pt x="310243" y="375557"/>
                </a:cubicBezTo>
                <a:cubicBezTo>
                  <a:pt x="157408" y="509287"/>
                  <a:pt x="289848" y="416368"/>
                  <a:pt x="179615" y="489857"/>
                </a:cubicBezTo>
                <a:cubicBezTo>
                  <a:pt x="168729" y="506185"/>
                  <a:pt x="159217" y="523518"/>
                  <a:pt x="146958" y="538842"/>
                </a:cubicBezTo>
                <a:cubicBezTo>
                  <a:pt x="137341" y="550864"/>
                  <a:pt x="122840" y="558690"/>
                  <a:pt x="114300" y="571500"/>
                </a:cubicBezTo>
                <a:cubicBezTo>
                  <a:pt x="28329" y="700456"/>
                  <a:pt x="139636" y="578820"/>
                  <a:pt x="32658" y="685800"/>
                </a:cubicBezTo>
                <a:cubicBezTo>
                  <a:pt x="15819" y="736315"/>
                  <a:pt x="0" y="775281"/>
                  <a:pt x="0" y="832757"/>
                </a:cubicBezTo>
                <a:cubicBezTo>
                  <a:pt x="0" y="849969"/>
                  <a:pt x="509" y="874962"/>
                  <a:pt x="16329" y="881742"/>
                </a:cubicBezTo>
                <a:cubicBezTo>
                  <a:pt x="46346" y="894606"/>
                  <a:pt x="81643" y="881742"/>
                  <a:pt x="114300" y="881742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5DFEA15-4CE8-4012-BBE8-523D5109A5AE}"/>
              </a:ext>
            </a:extLst>
          </p:cNvPr>
          <p:cNvSpPr txBox="1"/>
          <p:nvPr/>
        </p:nvSpPr>
        <p:spPr>
          <a:xfrm>
            <a:off x="7772400" y="3869871"/>
            <a:ext cx="109543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Moře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25A3CBEB-ACB3-4CEC-8C53-EAF725AB95F7}"/>
              </a:ext>
            </a:extLst>
          </p:cNvPr>
          <p:cNvSpPr/>
          <p:nvPr/>
        </p:nvSpPr>
        <p:spPr>
          <a:xfrm>
            <a:off x="8768443" y="1061357"/>
            <a:ext cx="424543" cy="734786"/>
          </a:xfrm>
          <a:custGeom>
            <a:avLst/>
            <a:gdLst>
              <a:gd name="connsiteX0" fmla="*/ 0 w 424543"/>
              <a:gd name="connsiteY0" fmla="*/ 734786 h 734786"/>
              <a:gd name="connsiteX1" fmla="*/ 16328 w 424543"/>
              <a:gd name="connsiteY1" fmla="*/ 555172 h 734786"/>
              <a:gd name="connsiteX2" fmla="*/ 65314 w 424543"/>
              <a:gd name="connsiteY2" fmla="*/ 457200 h 734786"/>
              <a:gd name="connsiteX3" fmla="*/ 81643 w 424543"/>
              <a:gd name="connsiteY3" fmla="*/ 408214 h 734786"/>
              <a:gd name="connsiteX4" fmla="*/ 146957 w 424543"/>
              <a:gd name="connsiteY4" fmla="*/ 310243 h 734786"/>
              <a:gd name="connsiteX5" fmla="*/ 163286 w 424543"/>
              <a:gd name="connsiteY5" fmla="*/ 261257 h 734786"/>
              <a:gd name="connsiteX6" fmla="*/ 244928 w 424543"/>
              <a:gd name="connsiteY6" fmla="*/ 179614 h 734786"/>
              <a:gd name="connsiteX7" fmla="*/ 424543 w 424543"/>
              <a:gd name="connsiteY7" fmla="*/ 0 h 73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543" h="734786">
                <a:moveTo>
                  <a:pt x="0" y="734786"/>
                </a:moveTo>
                <a:cubicBezTo>
                  <a:pt x="5443" y="674915"/>
                  <a:pt x="7826" y="614686"/>
                  <a:pt x="16328" y="555172"/>
                </a:cubicBezTo>
                <a:cubicBezTo>
                  <a:pt x="24536" y="497715"/>
                  <a:pt x="39445" y="508939"/>
                  <a:pt x="65314" y="457200"/>
                </a:cubicBezTo>
                <a:cubicBezTo>
                  <a:pt x="73011" y="441805"/>
                  <a:pt x="73284" y="423260"/>
                  <a:pt x="81643" y="408214"/>
                </a:cubicBezTo>
                <a:cubicBezTo>
                  <a:pt x="100704" y="373904"/>
                  <a:pt x="134545" y="347478"/>
                  <a:pt x="146957" y="310243"/>
                </a:cubicBezTo>
                <a:cubicBezTo>
                  <a:pt x="152400" y="293914"/>
                  <a:pt x="152959" y="275027"/>
                  <a:pt x="163286" y="261257"/>
                </a:cubicBezTo>
                <a:cubicBezTo>
                  <a:pt x="186378" y="230468"/>
                  <a:pt x="217714" y="206828"/>
                  <a:pt x="244928" y="179614"/>
                </a:cubicBezTo>
                <a:lnTo>
                  <a:pt x="42454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DED81CDF-B06A-49BB-8E03-0007C1D5D987}"/>
              </a:ext>
            </a:extLst>
          </p:cNvPr>
          <p:cNvSpPr/>
          <p:nvPr/>
        </p:nvSpPr>
        <p:spPr>
          <a:xfrm>
            <a:off x="8735786" y="1600200"/>
            <a:ext cx="58637" cy="310249"/>
          </a:xfrm>
          <a:custGeom>
            <a:avLst/>
            <a:gdLst>
              <a:gd name="connsiteX0" fmla="*/ 32657 w 58637"/>
              <a:gd name="connsiteY0" fmla="*/ 0 h 310249"/>
              <a:gd name="connsiteX1" fmla="*/ 0 w 58637"/>
              <a:gd name="connsiteY1" fmla="*/ 310243 h 31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37" h="310249">
                <a:moveTo>
                  <a:pt x="32657" y="0"/>
                </a:moveTo>
                <a:cubicBezTo>
                  <a:pt x="16042" y="315678"/>
                  <a:pt x="119885" y="310243"/>
                  <a:pt x="0" y="3102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06F053AE-1397-4DA0-92A6-BEA1FD4FA501}"/>
              </a:ext>
            </a:extLst>
          </p:cNvPr>
          <p:cNvSpPr/>
          <p:nvPr/>
        </p:nvSpPr>
        <p:spPr>
          <a:xfrm>
            <a:off x="7968343" y="6743700"/>
            <a:ext cx="249517" cy="163286"/>
          </a:xfrm>
          <a:custGeom>
            <a:avLst/>
            <a:gdLst>
              <a:gd name="connsiteX0" fmla="*/ 0 w 249517"/>
              <a:gd name="connsiteY0" fmla="*/ 163286 h 163286"/>
              <a:gd name="connsiteX1" fmla="*/ 48986 w 249517"/>
              <a:gd name="connsiteY1" fmla="*/ 81643 h 163286"/>
              <a:gd name="connsiteX2" fmla="*/ 244928 w 249517"/>
              <a:gd name="connsiteY2" fmla="*/ 32657 h 163286"/>
              <a:gd name="connsiteX3" fmla="*/ 244928 w 249517"/>
              <a:gd name="connsiteY3" fmla="*/ 0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17" h="163286">
                <a:moveTo>
                  <a:pt x="0" y="163286"/>
                </a:moveTo>
                <a:cubicBezTo>
                  <a:pt x="16329" y="136072"/>
                  <a:pt x="28332" y="105740"/>
                  <a:pt x="48986" y="81643"/>
                </a:cubicBezTo>
                <a:cubicBezTo>
                  <a:pt x="102658" y="19025"/>
                  <a:pt x="169691" y="57736"/>
                  <a:pt x="244928" y="32657"/>
                </a:cubicBezTo>
                <a:cubicBezTo>
                  <a:pt x="255255" y="29215"/>
                  <a:pt x="244928" y="10886"/>
                  <a:pt x="24492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2CAF481-8139-4429-9CBE-FAEAA3914BDA}"/>
              </a:ext>
            </a:extLst>
          </p:cNvPr>
          <p:cNvSpPr txBox="1"/>
          <p:nvPr/>
        </p:nvSpPr>
        <p:spPr>
          <a:xfrm>
            <a:off x="4572001" y="3068960"/>
            <a:ext cx="136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Řeka 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35479C-79A2-493D-B5C3-B76C8BA113F0}"/>
              </a:ext>
            </a:extLst>
          </p:cNvPr>
          <p:cNvSpPr txBox="1"/>
          <p:nvPr/>
        </p:nvSpPr>
        <p:spPr>
          <a:xfrm>
            <a:off x="5958506" y="173720"/>
            <a:ext cx="127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Řeka B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42A2906-A228-470D-B6ED-7A46102A8E22}"/>
              </a:ext>
            </a:extLst>
          </p:cNvPr>
          <p:cNvSpPr txBox="1"/>
          <p:nvPr/>
        </p:nvSpPr>
        <p:spPr>
          <a:xfrm>
            <a:off x="1475657" y="5959928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Řeka C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0CEF613-814D-4B01-8201-6914F2BA7AE4}"/>
              </a:ext>
            </a:extLst>
          </p:cNvPr>
          <p:cNvSpPr txBox="1"/>
          <p:nvPr/>
        </p:nvSpPr>
        <p:spPr>
          <a:xfrm>
            <a:off x="5436096" y="6126163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Řeka D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A98B16D-F71C-463A-BB22-68EBC6617D80}"/>
              </a:ext>
            </a:extLst>
          </p:cNvPr>
          <p:cNvSpPr txBox="1"/>
          <p:nvPr/>
        </p:nvSpPr>
        <p:spPr>
          <a:xfrm>
            <a:off x="755575" y="3068960"/>
            <a:ext cx="98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Pramen</a:t>
            </a:r>
          </a:p>
        </p:txBody>
      </p:sp>
    </p:spTree>
    <p:extLst>
      <p:ext uri="{BB962C8B-B14F-4D97-AF65-F5344CB8AC3E}">
        <p14:creationId xmlns:p14="http://schemas.microsoft.com/office/powerpoint/2010/main" val="310344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24FDD-A379-4C92-B1B0-ACCCCF1A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říční sítě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61F3F-CAD2-4731-AA9E-D2FEED2AD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Na předchozím snímku máme říční síť tvořenou řekami A </a:t>
            </a:r>
            <a:r>
              <a:rPr lang="cs-CZ" sz="2400" dirty="0" err="1"/>
              <a:t>a</a:t>
            </a:r>
            <a:r>
              <a:rPr lang="cs-CZ" sz="2400" dirty="0"/>
              <a:t> B. Obě řeky odvádějí vodu do stejného moře, to znamená, že patří k do jeho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úmoří</a:t>
            </a:r>
            <a:r>
              <a:rPr lang="cs-CZ" sz="2400" dirty="0"/>
              <a:t>  - území, ze kterého odvádějí řeky vodu do jednoho moře.</a:t>
            </a:r>
          </a:p>
          <a:p>
            <a:r>
              <a:rPr lang="cs-CZ" sz="2400" dirty="0"/>
              <a:t>Řeka C je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přítokem</a:t>
            </a:r>
            <a:r>
              <a:rPr lang="cs-CZ" sz="2400" dirty="0"/>
              <a:t> řeky D a řeka D je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přítokem</a:t>
            </a:r>
            <a:r>
              <a:rPr lang="cs-CZ" sz="2400" dirty="0"/>
              <a:t> řeky A. Patří k jejímu povodí.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Povodí</a:t>
            </a:r>
            <a:r>
              <a:rPr lang="cs-CZ" sz="2400" dirty="0"/>
              <a:t> je území, ze kterého odvádí vodu jedna řeka.</a:t>
            </a:r>
          </a:p>
          <a:p>
            <a:r>
              <a:rPr lang="cs-CZ" sz="2400" dirty="0"/>
              <a:t>Hranice mezi povodími se nazývá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rozvodí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774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Řeky</a:t>
            </a:r>
          </a:p>
        </p:txBody>
      </p:sp>
      <p:sp>
        <p:nvSpPr>
          <p:cNvPr id="4" name="AutoShape 2" descr="Image result for vlt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Image result for vlta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844825"/>
            <a:ext cx="420229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mazo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593253" cy="23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4DA974C-005A-4FAC-AD26-0516F4EF4350}"/>
              </a:ext>
            </a:extLst>
          </p:cNvPr>
          <p:cNvSpPr txBox="1"/>
          <p:nvPr/>
        </p:nvSpPr>
        <p:spPr>
          <a:xfrm>
            <a:off x="5652119" y="1417638"/>
            <a:ext cx="2873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Nejdelší řekou na světě je Amazonka. Měří 7 062 km.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AB63A2D-0377-435E-A03D-A69DC8E07293}"/>
              </a:ext>
            </a:extLst>
          </p:cNvPr>
          <p:cNvSpPr txBox="1"/>
          <p:nvPr/>
        </p:nvSpPr>
        <p:spPr>
          <a:xfrm>
            <a:off x="755576" y="4581128"/>
            <a:ext cx="3456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Další  velké řeky světa:</a:t>
            </a:r>
          </a:p>
          <a:p>
            <a:r>
              <a:rPr lang="cs-CZ" sz="2400" dirty="0"/>
              <a:t>Nil</a:t>
            </a:r>
          </a:p>
          <a:p>
            <a:r>
              <a:rPr lang="cs-CZ" sz="2400" dirty="0"/>
              <a:t>Jang-c-´</a:t>
            </a:r>
            <a:r>
              <a:rPr lang="cs-CZ" sz="2400" dirty="0" err="1"/>
              <a:t>tiang</a:t>
            </a:r>
            <a:endParaRPr lang="cs-CZ" sz="2400" dirty="0"/>
          </a:p>
          <a:p>
            <a:r>
              <a:rPr lang="cs-CZ" sz="2400" dirty="0"/>
              <a:t>Volha</a:t>
            </a:r>
          </a:p>
          <a:p>
            <a:r>
              <a:rPr lang="cs-CZ" sz="2400" dirty="0"/>
              <a:t>Mississippi</a:t>
            </a:r>
          </a:p>
          <a:p>
            <a:r>
              <a:rPr lang="cs-CZ" sz="2400" dirty="0"/>
              <a:t>Ganga</a:t>
            </a:r>
          </a:p>
        </p:txBody>
      </p:sp>
    </p:spTree>
    <p:extLst>
      <p:ext uri="{BB962C8B-B14F-4D97-AF65-F5344CB8AC3E}">
        <p14:creationId xmlns:p14="http://schemas.microsoft.com/office/powerpoint/2010/main" val="144561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2E762-AB4D-41BF-802E-4B15D15B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Stojatá voda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C18B9-2F60-4A0C-B6E6-60AA8EB55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cs-CZ" dirty="0"/>
              <a:t>Dělí se na přirozené a umělé vodní nádrže</a:t>
            </a:r>
          </a:p>
          <a:p>
            <a:r>
              <a:rPr lang="cs-CZ" dirty="0"/>
              <a:t>Přirozené: jezera, bažiny</a:t>
            </a:r>
          </a:p>
          <a:p>
            <a:r>
              <a:rPr lang="cs-CZ" dirty="0"/>
              <a:t>Umělé: rybníky, přehrady</a:t>
            </a:r>
          </a:p>
        </p:txBody>
      </p:sp>
      <p:pic>
        <p:nvPicPr>
          <p:cNvPr id="1026" name="Picture 2" descr="ŠPIČÁK NA ŠUMAVĚ : Černé jezero">
            <a:extLst>
              <a:ext uri="{FF2B5EF4-FFF2-40B4-BE49-F238E27FC236}">
                <a16:creationId xmlns:a16="http://schemas.microsoft.com/office/drawing/2014/main" id="{2AFDBFFF-24FE-4B07-AE58-4F3A92569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r="22253" b="1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620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479</Words>
  <Application>Microsoft Office PowerPoint</Application>
  <PresentationFormat>Předvádění na obrazovce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systému Office</vt:lpstr>
      <vt:lpstr>Vodstvo na pevnině</vt:lpstr>
      <vt:lpstr>Přečti si prezentaci a vyhledej:</vt:lpstr>
      <vt:lpstr>Pevninská voda</vt:lpstr>
      <vt:lpstr>Ledovce</vt:lpstr>
      <vt:lpstr>Ledovce</vt:lpstr>
      <vt:lpstr>Voda tekoucí</vt:lpstr>
      <vt:lpstr>Popis říční sítě </vt:lpstr>
      <vt:lpstr>Řeky</vt:lpstr>
      <vt:lpstr>Stojatá voda</vt:lpstr>
      <vt:lpstr>Jezera</vt:lpstr>
      <vt:lpstr>Prezentace aplikace PowerPoint</vt:lpstr>
      <vt:lpstr>Bažiny</vt:lpstr>
      <vt:lpstr>Rybníky</vt:lpstr>
      <vt:lpstr>Přehrady</vt:lpstr>
      <vt:lpstr>Podpovrchová voda</vt:lpstr>
      <vt:lpstr>Podzemní prameny</vt:lpstr>
      <vt:lpstr>Pramen podzemní vody v poušti</vt:lpstr>
      <vt:lpstr>Podzemní voda – minerální prameny</vt:lpstr>
      <vt:lpstr>Gejzíry - podzemní voda termální</vt:lpstr>
      <vt:lpstr>Půdní voda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Vodstvo na pevnině</dc:title>
  <dc:creator>strna</dc:creator>
  <cp:lastModifiedBy>strnadovai@centrum.cz</cp:lastModifiedBy>
  <cp:revision>14</cp:revision>
  <dcterms:created xsi:type="dcterms:W3CDTF">2020-02-10T05:40:25Z</dcterms:created>
  <dcterms:modified xsi:type="dcterms:W3CDTF">2021-02-27T14:21:41Z</dcterms:modified>
</cp:coreProperties>
</file>