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97AA-3D29-44BE-B928-0E44C48868B8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7F4-ABC9-45B4-875F-4A8511C9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55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97AA-3D29-44BE-B928-0E44C48868B8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7F4-ABC9-45B4-875F-4A8511C9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2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97AA-3D29-44BE-B928-0E44C48868B8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7F4-ABC9-45B4-875F-4A8511C9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69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97AA-3D29-44BE-B928-0E44C48868B8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7F4-ABC9-45B4-875F-4A8511C9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7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97AA-3D29-44BE-B928-0E44C48868B8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7F4-ABC9-45B4-875F-4A8511C9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2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97AA-3D29-44BE-B928-0E44C48868B8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7F4-ABC9-45B4-875F-4A8511C9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49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97AA-3D29-44BE-B928-0E44C48868B8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7F4-ABC9-45B4-875F-4A8511C9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47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97AA-3D29-44BE-B928-0E44C48868B8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7F4-ABC9-45B4-875F-4A8511C9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84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97AA-3D29-44BE-B928-0E44C48868B8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7F4-ABC9-45B4-875F-4A8511C9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41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97AA-3D29-44BE-B928-0E44C48868B8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7F4-ABC9-45B4-875F-4A8511C9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84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97AA-3D29-44BE-B928-0E44C48868B8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7F4-ABC9-45B4-875F-4A8511C9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45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B97AA-3D29-44BE-B928-0E44C48868B8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567F4-ABC9-45B4-875F-4A8511C9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88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Tělesa sluneční soustavy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89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Pevné planety sluneční soustavy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Výsledek obrázku pro sluneční soust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1500"/>
            <a:ext cx="522922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0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Plynné planety sluneční soustavy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638300"/>
            <a:ext cx="6350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4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se Sluncem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05737"/>
            <a:ext cx="6295504" cy="4715551"/>
          </a:xfrm>
        </p:spPr>
      </p:pic>
    </p:spTree>
    <p:extLst>
      <p:ext uri="{BB962C8B-B14F-4D97-AF65-F5344CB8AC3E}">
        <p14:creationId xmlns:p14="http://schemas.microsoft.com/office/powerpoint/2010/main" val="104011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Oběžné dráhy planet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58" y="1600200"/>
            <a:ext cx="7059684" cy="4525963"/>
          </a:xfrm>
        </p:spPr>
      </p:pic>
    </p:spTree>
    <p:extLst>
      <p:ext uri="{BB962C8B-B14F-4D97-AF65-F5344CB8AC3E}">
        <p14:creationId xmlns:p14="http://schemas.microsoft.com/office/powerpoint/2010/main" val="290428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tělesa sluneční soustavy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Planetky (asteroidy)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7130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29260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24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tělesa sluneční soustavy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Komety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76872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79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Další tělesa sluneční soustavy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8419"/>
            <a:ext cx="2828925" cy="161925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99195"/>
            <a:ext cx="2268000" cy="302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15616" y="1844824"/>
            <a:ext cx="192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/>
              <a:t>Meteority</a:t>
            </a:r>
          </a:p>
        </p:txBody>
      </p:sp>
    </p:spTree>
    <p:extLst>
      <p:ext uri="{BB962C8B-B14F-4D97-AF65-F5344CB8AC3E}">
        <p14:creationId xmlns:p14="http://schemas.microsoft.com/office/powerpoint/2010/main" val="51495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tělesa sluneční soustavy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Meteory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937148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092012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8926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40</Words>
  <Application>Microsoft Office PowerPoint</Application>
  <PresentationFormat>Předvádění na obrazovce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systému Office</vt:lpstr>
      <vt:lpstr>Tělesa sluneční soustavy</vt:lpstr>
      <vt:lpstr>Pevné planety sluneční soustavy</vt:lpstr>
      <vt:lpstr>Plynné planety sluneční soustavy</vt:lpstr>
      <vt:lpstr>Porovnání se Sluncem</vt:lpstr>
      <vt:lpstr>Oběžné dráhy planet</vt:lpstr>
      <vt:lpstr>Další tělesa sluneční soustavy</vt:lpstr>
      <vt:lpstr>Další tělesa sluneční soustavy</vt:lpstr>
      <vt:lpstr>Další tělesa sluneční soustavy</vt:lpstr>
      <vt:lpstr>Další tělesa sluneční soustavy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Tělesa sluneční soustavy</dc:title>
  <dc:creator>Jana</dc:creator>
  <cp:lastModifiedBy>Iva Strnadová</cp:lastModifiedBy>
  <cp:revision>7</cp:revision>
  <dcterms:created xsi:type="dcterms:W3CDTF">2016-09-14T17:17:04Z</dcterms:created>
  <dcterms:modified xsi:type="dcterms:W3CDTF">2023-09-13T08:18:13Z</dcterms:modified>
</cp:coreProperties>
</file>