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3" r:id="rId4"/>
    <p:sldId id="264" r:id="rId5"/>
    <p:sldId id="260" r:id="rId6"/>
    <p:sldId id="262" r:id="rId7"/>
    <p:sldId id="258" r:id="rId8"/>
    <p:sldId id="261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A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94660"/>
  </p:normalViewPr>
  <p:slideViewPr>
    <p:cSldViewPr snapToGrid="0">
      <p:cViewPr varScale="1">
        <p:scale>
          <a:sx n="68" d="100"/>
          <a:sy n="68" d="100"/>
        </p:scale>
        <p:origin x="6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AE126-AADD-42A5-B38B-9BE20C70A306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7D790-5A4D-4A8B-B245-8FE3FB91E6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0411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25EF-177B-47C5-8366-6347CBC61566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A480-AAD6-4F92-B53F-2D21788DA0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242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25EF-177B-47C5-8366-6347CBC61566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A480-AAD6-4F92-B53F-2D21788DA0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820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25EF-177B-47C5-8366-6347CBC61566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A480-AAD6-4F92-B53F-2D21788DA0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966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25EF-177B-47C5-8366-6347CBC61566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A480-AAD6-4F92-B53F-2D21788DA0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7632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25EF-177B-47C5-8366-6347CBC61566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A480-AAD6-4F92-B53F-2D21788DA0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91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25EF-177B-47C5-8366-6347CBC61566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A480-AAD6-4F92-B53F-2D21788DA0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3116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25EF-177B-47C5-8366-6347CBC61566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A480-AAD6-4F92-B53F-2D21788DA0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6973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25EF-177B-47C5-8366-6347CBC61566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A480-AAD6-4F92-B53F-2D21788DA0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134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25EF-177B-47C5-8366-6347CBC61566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A480-AAD6-4F92-B53F-2D21788DA0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815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25EF-177B-47C5-8366-6347CBC61566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A480-AAD6-4F92-B53F-2D21788DA0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949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25EF-177B-47C5-8366-6347CBC61566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A480-AAD6-4F92-B53F-2D21788DA0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1255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525EF-177B-47C5-8366-6347CBC61566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2A480-AAD6-4F92-B53F-2D21788DA0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515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wO7s5zIhX6k" TargetMode="External"/><Relationship Id="rId2" Type="http://schemas.openxmlformats.org/officeDocument/2006/relationships/hyperlink" Target="https://www.youtube.com/watch?v=ADsjdu27Wa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yden.cz/rubriky/veda-a-technika/veda/video-robot-natocil-erupci-podmorske-sopky_152352.html" TargetMode="External"/><Relationship Id="rId2" Type="http://schemas.openxmlformats.org/officeDocument/2006/relationships/hyperlink" Target="https://www.youtube.com/watch?v=sGs_1rNosK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C000"/>
                </a:solidFill>
              </a:rPr>
              <a:t>Litosféra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C000"/>
                </a:solidFill>
              </a:rPr>
              <a:t>  Tvary dna moří a oceánů</a:t>
            </a:r>
          </a:p>
        </p:txBody>
      </p:sp>
    </p:spTree>
    <p:extLst>
      <p:ext uri="{BB962C8B-B14F-4D97-AF65-F5344CB8AC3E}">
        <p14:creationId xmlns:p14="http://schemas.microsoft.com/office/powerpoint/2010/main" val="2328807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solidFill>
                  <a:srgbClr val="0070C0"/>
                </a:solidFill>
              </a:rPr>
              <a:t>                               </a:t>
            </a:r>
            <a:r>
              <a:rPr lang="cs-CZ" sz="4800" b="1" dirty="0">
                <a:solidFill>
                  <a:srgbClr val="3AA31D"/>
                </a:solidFill>
              </a:rPr>
              <a:t>Litosféra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50641"/>
            <a:ext cx="10515600" cy="4351338"/>
          </a:xfrm>
        </p:spPr>
        <p:txBody>
          <a:bodyPr/>
          <a:lstStyle/>
          <a:p>
            <a:r>
              <a:rPr lang="cs-CZ"/>
              <a:t>Vrchní část zemského tělesa – zemská kůra a svrchní část pláště</a:t>
            </a:r>
          </a:p>
          <a:p>
            <a:r>
              <a:rPr lang="cs-CZ"/>
              <a:t>Kamenný obal země</a:t>
            </a:r>
          </a:p>
          <a:p>
            <a:r>
              <a:rPr lang="cs-CZ"/>
              <a:t>Je tvořena litosférickými deskami, pevninskými a oceánskými</a:t>
            </a:r>
          </a:p>
          <a:p>
            <a:r>
              <a:rPr lang="cs-CZ"/>
              <a:t>Které se pohybují po plastické vrstvě v zemském plášti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 descr="VY_32_INOVACE_448 Litosféra">
            <a:extLst>
              <a:ext uri="{FF2B5EF4-FFF2-40B4-BE49-F238E27FC236}">
                <a16:creationId xmlns:a16="http://schemas.microsoft.com/office/drawing/2014/main" id="{9A58299F-1D56-4DCB-B99D-31D6A020DF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357" y="3940003"/>
            <a:ext cx="7095204" cy="2716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8079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F53CA5-EDB6-432D-99F4-29F3F7A64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err="1">
                <a:solidFill>
                  <a:srgbClr val="3AA31D"/>
                </a:solidFill>
              </a:rPr>
              <a:t>Litosferické</a:t>
            </a:r>
            <a:r>
              <a:rPr lang="cs-CZ" sz="4800" b="1" dirty="0">
                <a:solidFill>
                  <a:srgbClr val="3AA31D"/>
                </a:solidFill>
              </a:rPr>
              <a:t> desky</a:t>
            </a:r>
          </a:p>
        </p:txBody>
      </p:sp>
      <p:pic>
        <p:nvPicPr>
          <p:cNvPr id="1026" name="Picture 2" descr="Litosférické_desky_1">
            <a:extLst>
              <a:ext uri="{FF2B5EF4-FFF2-40B4-BE49-F238E27FC236}">
                <a16:creationId xmlns:a16="http://schemas.microsoft.com/office/drawing/2014/main" id="{8609175A-1CBD-42B9-9E6C-A3287DAEB8F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899" y="2521974"/>
            <a:ext cx="7941803" cy="3970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ál 4">
            <a:extLst>
              <a:ext uri="{FF2B5EF4-FFF2-40B4-BE49-F238E27FC236}">
                <a16:creationId xmlns:a16="http://schemas.microsoft.com/office/drawing/2014/main" id="{D46626F3-7C8B-4E10-98EC-CD08235D5AEF}"/>
              </a:ext>
            </a:extLst>
          </p:cNvPr>
          <p:cNvSpPr/>
          <p:nvPr/>
        </p:nvSpPr>
        <p:spPr>
          <a:xfrm>
            <a:off x="442451" y="1690688"/>
            <a:ext cx="572729" cy="4757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E9D4507-D7A7-4626-A610-A505FEDF7B5B}"/>
              </a:ext>
            </a:extLst>
          </p:cNvPr>
          <p:cNvSpPr txBox="1"/>
          <p:nvPr/>
        </p:nvSpPr>
        <p:spPr>
          <a:xfrm>
            <a:off x="1308294" y="1690688"/>
            <a:ext cx="1913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pevninské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74AEA0C5-965A-4B15-81C7-3A6C90CA094B}"/>
              </a:ext>
            </a:extLst>
          </p:cNvPr>
          <p:cNvSpPr/>
          <p:nvPr/>
        </p:nvSpPr>
        <p:spPr>
          <a:xfrm>
            <a:off x="498266" y="2757267"/>
            <a:ext cx="572729" cy="4757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97C4DC0-C9AA-424A-95F9-915F5112CDBF}"/>
              </a:ext>
            </a:extLst>
          </p:cNvPr>
          <p:cNvSpPr txBox="1"/>
          <p:nvPr/>
        </p:nvSpPr>
        <p:spPr>
          <a:xfrm>
            <a:off x="1308294" y="2995135"/>
            <a:ext cx="1659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oceánské</a:t>
            </a:r>
          </a:p>
        </p:txBody>
      </p:sp>
    </p:spTree>
    <p:extLst>
      <p:ext uri="{BB962C8B-B14F-4D97-AF65-F5344CB8AC3E}">
        <p14:creationId xmlns:p14="http://schemas.microsoft.com/office/powerpoint/2010/main" val="1171646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82B94A-9653-4B73-BB32-1EDEA8DC6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3AA31D"/>
                </a:solidFill>
              </a:rPr>
              <a:t>Pohyb </a:t>
            </a:r>
            <a:r>
              <a:rPr lang="cs-CZ" b="1" dirty="0" err="1">
                <a:solidFill>
                  <a:srgbClr val="3AA31D"/>
                </a:solidFill>
              </a:rPr>
              <a:t>litosferických</a:t>
            </a:r>
            <a:r>
              <a:rPr lang="cs-CZ" b="1" dirty="0">
                <a:solidFill>
                  <a:srgbClr val="3AA31D"/>
                </a:solidFill>
              </a:rPr>
              <a:t> desek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868835-E9FC-42E8-9F3E-E40143644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https://www.youtube.com/watch?v=ADsjdu27WaM</a:t>
            </a:r>
            <a:r>
              <a:rPr lang="cs-CZ" dirty="0"/>
              <a:t>   Minulost</a:t>
            </a:r>
          </a:p>
          <a:p>
            <a:r>
              <a:rPr lang="cs-CZ" dirty="0">
                <a:hlinkClick r:id="rId3"/>
              </a:rPr>
              <a:t>https://youtu.be/wO7s5zIhX6k</a:t>
            </a:r>
            <a:r>
              <a:rPr lang="cs-CZ" dirty="0"/>
              <a:t>   Současnost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B9732057-B0E8-4381-9C8A-8C7D0F18D2F8}"/>
              </a:ext>
            </a:extLst>
          </p:cNvPr>
          <p:cNvSpPr/>
          <p:nvPr/>
        </p:nvSpPr>
        <p:spPr>
          <a:xfrm>
            <a:off x="838200" y="233891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</p:txBody>
      </p:sp>
      <p:pic>
        <p:nvPicPr>
          <p:cNvPr id="3076" name="Picture 4" descr="Droht ein großes Erdbeben in Deutschland? - Clixoom Science &amp; Fiction -  YouTube">
            <a:extLst>
              <a:ext uri="{FF2B5EF4-FFF2-40B4-BE49-F238E27FC236}">
                <a16:creationId xmlns:a16="http://schemas.microsoft.com/office/drawing/2014/main" id="{F90EC38F-22E5-436D-9B61-17C405646E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033" y="3429000"/>
            <a:ext cx="5125156" cy="288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FA-Franc-Zone – Wikipedia">
            <a:extLst>
              <a:ext uri="{FF2B5EF4-FFF2-40B4-BE49-F238E27FC236}">
                <a16:creationId xmlns:a16="http://schemas.microsoft.com/office/drawing/2014/main" id="{CBC7D013-3CA4-441B-9A84-677433474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568" y="3221544"/>
            <a:ext cx="3043851" cy="3196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8286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sz="4800" b="1" dirty="0">
                <a:solidFill>
                  <a:srgbClr val="3AA31D"/>
                </a:solidFill>
              </a:rPr>
              <a:t>Oceánské dno - mapa</a:t>
            </a:r>
          </a:p>
        </p:txBody>
      </p:sp>
      <p:pic>
        <p:nvPicPr>
          <p:cNvPr id="1030" name="Picture 6" descr="Litosfér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83" y="1549371"/>
            <a:ext cx="6906863" cy="3912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Země – planeta oceánů a moří Naši planetu - Zemi - často nazýváme „Modrou  planetou“, tedy planetou mořských 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4071" y="1532746"/>
            <a:ext cx="3110522" cy="4394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2341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solidFill>
                  <a:srgbClr val="3AA31D"/>
                </a:solidFill>
              </a:rPr>
              <a:t>Útvary  - dno oceánu</a:t>
            </a:r>
          </a:p>
        </p:txBody>
      </p:sp>
      <p:pic>
        <p:nvPicPr>
          <p:cNvPr id="2052" name="Picture 4" descr="ZEMĚPIS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990" y="1315864"/>
            <a:ext cx="7058025" cy="311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Přímá spojnice 6"/>
          <p:cNvCxnSpPr/>
          <p:nvPr/>
        </p:nvCxnSpPr>
        <p:spPr>
          <a:xfrm flipH="1">
            <a:off x="3142211" y="2286000"/>
            <a:ext cx="307571" cy="5237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2211185" y="5153891"/>
            <a:ext cx="3374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Až po červenou čáru jde o okraj pevniny zanořený pod vodu, teprve další části jsou tvořeny oceánskou kůrou.</a:t>
            </a:r>
          </a:p>
        </p:txBody>
      </p:sp>
      <p:cxnSp>
        <p:nvCxnSpPr>
          <p:cNvPr id="11" name="Přímá spojnice 10"/>
          <p:cNvCxnSpPr/>
          <p:nvPr/>
        </p:nvCxnSpPr>
        <p:spPr>
          <a:xfrm flipH="1" flipV="1">
            <a:off x="6719455" y="2310938"/>
            <a:ext cx="429490" cy="38642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3909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6876" y="364459"/>
            <a:ext cx="10515600" cy="1325563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rgbClr val="3AA31D"/>
                </a:solidFill>
              </a:rPr>
              <a:t>Podmořské sopky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https://www.youtube.com/watch?v=sGs_1rNosKU</a:t>
            </a:r>
            <a:endParaRPr lang="cs-CZ" dirty="0"/>
          </a:p>
          <a:p>
            <a:r>
              <a:rPr lang="cs-CZ" dirty="0">
                <a:hlinkClick r:id="rId3"/>
              </a:rPr>
              <a:t>https://www.tyden.cz/rubriky/veda-a-technika/veda/video-robot-natocil-erupci-podmorske-sopky_152352.html</a:t>
            </a:r>
            <a:endParaRPr lang="cs-CZ" dirty="0"/>
          </a:p>
          <a:p>
            <a:endParaRPr lang="cs-CZ" dirty="0"/>
          </a:p>
        </p:txBody>
      </p:sp>
      <p:pic>
        <p:nvPicPr>
          <p:cNvPr id="3076" name="Picture 4" descr="Zrodil se život v sopkách? – 21stoleti.c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537" y="3283525"/>
            <a:ext cx="3740592" cy="342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Erupce u Kanarskych ostrov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513" y="3291274"/>
            <a:ext cx="4876800" cy="3409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641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cs-CZ" sz="4800" b="1" dirty="0">
                <a:solidFill>
                  <a:srgbClr val="3AA31D"/>
                </a:solidFill>
              </a:rPr>
              <a:t>Víte, že……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cs-CZ" sz="2000" dirty="0"/>
              <a:t>z oceánských pánví se místy zvedají podmořské hory - sopky, z nichž některé ční až nad hladinu. Například ostrov </a:t>
            </a:r>
            <a:r>
              <a:rPr lang="cs-CZ" sz="2000" dirty="0" err="1"/>
              <a:t>Hawaj</a:t>
            </a:r>
            <a:r>
              <a:rPr lang="cs-CZ" sz="2000" dirty="0"/>
              <a:t> je vrcholem 9150 m vysoké sopečné hory, to je víc, než má Mount Everest.</a:t>
            </a:r>
          </a:p>
          <a:p>
            <a:pPr fontAlgn="base"/>
            <a:r>
              <a:rPr lang="cs-CZ" sz="2000" dirty="0"/>
              <a:t>doposud nejhlubší známé místo na světě se nachází v Tichém oceánu. Je jím Mariánský příkop, který je hluboký 11 034 m. Tato hloubka o téměř dva a půl tisíce metrů převyšuje druhé nejhlubší místo, tedy Portorický příkop ležící v Atlantském oceánu.</a:t>
            </a:r>
          </a:p>
          <a:p>
            <a:pPr marL="0" indent="0">
              <a:buNone/>
            </a:pPr>
            <a:br>
              <a:rPr lang="cs-CZ" sz="2000" dirty="0"/>
            </a:br>
            <a:endParaRPr lang="cs-CZ" sz="2000" dirty="0"/>
          </a:p>
        </p:txBody>
      </p:sp>
      <p:pic>
        <p:nvPicPr>
          <p:cNvPr id="4098" name="Picture 2" descr="oceán Archivy – Strana 2 z 3 – ZOO Magazín">
            <a:extLst>
              <a:ext uri="{FF2B5EF4-FFF2-40B4-BE49-F238E27FC236}">
                <a16:creationId xmlns:a16="http://schemas.microsoft.com/office/drawing/2014/main" id="{DC2C6C42-1A93-498E-871D-CFF43E2B67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86" r="17164"/>
          <a:stretch/>
        </p:blipFill>
        <p:spPr bwMode="auto">
          <a:xfrm>
            <a:off x="20" y="10"/>
            <a:ext cx="4635571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100" name="Straight Connector 7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010C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00791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224</Words>
  <Application>Microsoft Office PowerPoint</Application>
  <PresentationFormat>Širokoúhlá obrazovka</PresentationFormat>
  <Paragraphs>26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Litosféra</vt:lpstr>
      <vt:lpstr>                               Litosféra</vt:lpstr>
      <vt:lpstr>Litosferické desky</vt:lpstr>
      <vt:lpstr>Pohyb litosferických desek</vt:lpstr>
      <vt:lpstr> Oceánské dno - mapa</vt:lpstr>
      <vt:lpstr>Útvary  - dno oceánu</vt:lpstr>
      <vt:lpstr>Podmořské sopky</vt:lpstr>
      <vt:lpstr>Víte, že……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Oceánské dno</dc:title>
  <dc:creator>strnadovai@centrum.cz</dc:creator>
  <cp:lastModifiedBy>strnadovai@centrum.cz</cp:lastModifiedBy>
  <cp:revision>2</cp:revision>
  <dcterms:created xsi:type="dcterms:W3CDTF">2020-11-17T19:25:09Z</dcterms:created>
  <dcterms:modified xsi:type="dcterms:W3CDTF">2020-11-17T19:34:09Z</dcterms:modified>
</cp:coreProperties>
</file>