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6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1" d="100"/>
          <a:sy n="51" d="100"/>
        </p:scale>
        <p:origin x="73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26A259-DE9A-44F0-99D0-1DBDEE9BDF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98706D7-3136-470D-B5C2-2A34A40299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BAC238C-5ECF-4E7D-81BA-5ED14FF26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35D4-691E-4736-8240-3CB32CA5E415}" type="datetimeFigureOut">
              <a:rPr lang="cs-CZ" smtClean="0"/>
              <a:t>16.02.2021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47FC55F-5056-415D-921F-91E64F80D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666B9C6-F187-4414-BD61-87AC4D198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6E79-C03B-491B-854C-3FB2CA6183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358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8ADC09-F52C-486C-837F-CBF21A143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CC0BE4A-ADA4-4E0D-A652-B9726FC1B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47816ED-C192-492E-8DA8-A56AC39CB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35D4-691E-4736-8240-3CB32CA5E415}" type="datetimeFigureOut">
              <a:rPr lang="cs-CZ" smtClean="0"/>
              <a:t>16.02.2021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33BF341-2D04-4E6D-AAF4-8B4EB44EF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5FA7834-0F66-4350-BFD2-990A7637E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6E79-C03B-491B-854C-3FB2CA6183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9870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48ECB1D-A527-470E-85A4-2806089C3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6692099-1AF8-4D3A-A14B-791456FA01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B4D35AE-3C3F-490A-A626-9AA636144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35D4-691E-4736-8240-3CB32CA5E415}" type="datetimeFigureOut">
              <a:rPr lang="cs-CZ" smtClean="0"/>
              <a:t>16.02.2021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AA0647E-5F18-4091-9ECD-1F5EE3BA4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CC59C05-2349-4262-98FC-367587F5C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6E79-C03B-491B-854C-3FB2CA6183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9024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70E5A9-7FAE-4E2B-A4AA-6F56D08DA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1DCF7C-22E8-4746-9713-0AC0F4BC27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05D8D06-4ED9-4A70-A9F2-0F3B527D9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35D4-691E-4736-8240-3CB32CA5E415}" type="datetimeFigureOut">
              <a:rPr lang="cs-CZ" smtClean="0"/>
              <a:t>16.02.2021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580953A-B2EE-4DC6-94A7-6DA41AA47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8DF6C91-EF17-49DB-84CB-FEC4E7224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6E79-C03B-491B-854C-3FB2CA6183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4838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B7223C-B0EE-4C0D-B209-6984B5A29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4291278-2000-491D-8F23-D8C6D025E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05840F1-6432-482A-81FE-70A4F21AF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35D4-691E-4736-8240-3CB32CA5E415}" type="datetimeFigureOut">
              <a:rPr lang="cs-CZ" smtClean="0"/>
              <a:t>16.02.2021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F87AF41-97BD-499A-8D5A-0A48AE175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C180B74-14AB-41E7-A9C8-D30D2F898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6E79-C03B-491B-854C-3FB2CA6183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6785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D05B7D-A52F-4585-87A4-4B735098B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E1810E-6E60-4135-A8F6-1361527791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5587A3B-CAAF-41D1-A2F5-EC3E0874C4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37A9A34-ED33-4E13-B758-EF9DD9298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35D4-691E-4736-8240-3CB32CA5E415}" type="datetimeFigureOut">
              <a:rPr lang="cs-CZ" smtClean="0"/>
              <a:t>16.02.2021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2AE20D6-0FE0-478A-B1CF-0502C330D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4C17316-768D-48AD-8F40-10C65AB77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6E79-C03B-491B-854C-3FB2CA6183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3535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2AA232-02F3-411F-8971-C156CD0C5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B743948-8824-4E3E-B01B-F554E590C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741D38C-DBCE-4F84-885D-15716F8F71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5DDD821-0D96-4024-B7C3-349137E31C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DF818B4-523B-46D3-9392-D739513360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D59F85E-8349-46D7-98DF-C5B4C3932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35D4-691E-4736-8240-3CB32CA5E415}" type="datetimeFigureOut">
              <a:rPr lang="cs-CZ" smtClean="0"/>
              <a:t>16.02.2021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DB119BD-3821-4D33-AB6B-64CE6DB97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C6810D8-3B1C-4FB2-8F49-A505BFD59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6E79-C03B-491B-854C-3FB2CA6183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6579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08AAC5-9DE5-4A65-AF72-B59CE5F57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2816FD5-B400-4250-A30B-ED8C4638E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35D4-691E-4736-8240-3CB32CA5E415}" type="datetimeFigureOut">
              <a:rPr lang="cs-CZ" smtClean="0"/>
              <a:t>16.02.2021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EE6C3A7-D849-49C5-80D1-6A47E30CD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17F5C15-B071-407A-A1E3-9F9358DAA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6E79-C03B-491B-854C-3FB2CA6183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6113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EA15E6A-E0BF-49FB-B694-A56241305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35D4-691E-4736-8240-3CB32CA5E415}" type="datetimeFigureOut">
              <a:rPr lang="cs-CZ" smtClean="0"/>
              <a:t>16.02.2021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58B63B0-7CF9-4C05-926B-3CBB39868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BEB2315-B040-480F-BA4C-0214106D9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6E79-C03B-491B-854C-3FB2CA6183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9038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A88457-DD08-4C8B-8790-BB109540B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CFD137-4ED0-46A3-BC6C-A2DBE67C9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F96D64F-3853-4C26-8CE6-DBD417790A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C607791-CC3A-4B53-90FF-E48A6BEA6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35D4-691E-4736-8240-3CB32CA5E415}" type="datetimeFigureOut">
              <a:rPr lang="cs-CZ" smtClean="0"/>
              <a:t>16.02.2021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3B650B6-522C-4142-B6C2-F2E28CF9E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B5418C3-C09D-420E-9823-DE77A09FC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6E79-C03B-491B-854C-3FB2CA6183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4558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ED861F-879F-480E-803B-A2510B9D6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A4E4EA1-B2F5-42F7-A024-07ECCA02E6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4E4832F-FC14-474A-8497-5E3EBB1523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3BE5EC6-7441-4441-BA1B-04B6EC038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35D4-691E-4736-8240-3CB32CA5E415}" type="datetimeFigureOut">
              <a:rPr lang="cs-CZ" smtClean="0"/>
              <a:t>16.02.2021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8FAEDF4-6503-4EB9-AD26-AEBBA7834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8597434-36FE-4B67-B957-E878366B0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6E79-C03B-491B-854C-3FB2CA6183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0022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3ED314B-5ADD-44E1-AA68-C517F5ECA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048284D-C814-4932-A6FD-06F05F03A8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CD870F8-CCF5-479D-BF2C-CC366AAC76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435D4-691E-4736-8240-3CB32CA5E415}" type="datetimeFigureOut">
              <a:rPr lang="cs-CZ" smtClean="0"/>
              <a:t>16.02.2021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5C1CB23-C207-4677-9E49-E5C0910319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F7D2190-A746-4E41-BBB8-1DD20BEA1A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46E79-C03B-491B-854C-3FB2CA6183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1765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asopis-sifra.cz/video-potapec-bali-natocil-neuveritelne-znecisteni-more-plastem/" TargetMode="Externa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976931-9B86-4500-ABCE-F62C11DBFD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8800" b="1" dirty="0">
                <a:solidFill>
                  <a:srgbClr val="FFFF00"/>
                </a:solidFill>
              </a:rPr>
              <a:t>Hydrosféra</a:t>
            </a:r>
          </a:p>
        </p:txBody>
      </p:sp>
    </p:spTree>
    <p:extLst>
      <p:ext uri="{BB962C8B-B14F-4D97-AF65-F5344CB8AC3E}">
        <p14:creationId xmlns:p14="http://schemas.microsoft.com/office/powerpoint/2010/main" val="677493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4" name="Rectangle 72">
            <a:extLst>
              <a:ext uri="{FF2B5EF4-FFF2-40B4-BE49-F238E27FC236}">
                <a16:creationId xmlns:a16="http://schemas.microsoft.com/office/drawing/2014/main" id="{6D731904-7733-45B0-902C-289497204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175" name="Rectangle 74">
            <a:extLst>
              <a:ext uri="{FF2B5EF4-FFF2-40B4-BE49-F238E27FC236}">
                <a16:creationId xmlns:a16="http://schemas.microsoft.com/office/drawing/2014/main" id="{504E6397-35D7-4AEC-9DA9-B7F6B12B8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B5CC9FF-8540-49F8-BB4F-ED1DE8439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4440602"/>
            <a:ext cx="3538728" cy="1645920"/>
          </a:xfrm>
        </p:spPr>
        <p:txBody>
          <a:bodyPr>
            <a:normAutofit/>
          </a:bodyPr>
          <a:lstStyle/>
          <a:p>
            <a:r>
              <a:rPr lang="cs-CZ" sz="3200" b="1"/>
              <a:t>Pohyby mořské vody </a:t>
            </a:r>
          </a:p>
        </p:txBody>
      </p:sp>
      <p:pic>
        <p:nvPicPr>
          <p:cNvPr id="7172" name="Picture 4" descr="Image result for příliv">
            <a:extLst>
              <a:ext uri="{FF2B5EF4-FFF2-40B4-BE49-F238E27FC236}">
                <a16:creationId xmlns:a16="http://schemas.microsoft.com/office/drawing/2014/main" id="{3EA331E6-4459-4FA1-B809-8D9A0A4E9C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2" r="4814" b="2"/>
          <a:stretch/>
        </p:blipFill>
        <p:spPr bwMode="auto">
          <a:xfrm>
            <a:off x="6" y="10"/>
            <a:ext cx="4884383" cy="399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Image result for příliv">
            <a:extLst>
              <a:ext uri="{FF2B5EF4-FFF2-40B4-BE49-F238E27FC236}">
                <a16:creationId xmlns:a16="http://schemas.microsoft.com/office/drawing/2014/main" id="{449BA32D-34F7-4C63-AB95-9F80B0032B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88"/>
          <a:stretch/>
        </p:blipFill>
        <p:spPr bwMode="auto">
          <a:xfrm>
            <a:off x="5074877" y="10"/>
            <a:ext cx="7117118" cy="399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6" name="Rectangle 76">
            <a:extLst>
              <a:ext uri="{FF2B5EF4-FFF2-40B4-BE49-F238E27FC236}">
                <a16:creationId xmlns:a16="http://schemas.microsoft.com/office/drawing/2014/main" id="{62C5A04F-2AEB-4631-8314-A8B812E1E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177" name="Rectangle 78">
            <a:extLst>
              <a:ext uri="{FF2B5EF4-FFF2-40B4-BE49-F238E27FC236}">
                <a16:creationId xmlns:a16="http://schemas.microsoft.com/office/drawing/2014/main" id="{4B2B1C70-BF3F-41BD-871B-63D8F911F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525441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9BDB9C-6520-40B1-A774-78228D5E7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9240" y="4440602"/>
            <a:ext cx="6007608" cy="1645920"/>
          </a:xfrm>
        </p:spPr>
        <p:txBody>
          <a:bodyPr anchor="ctr">
            <a:normAutofit/>
          </a:bodyPr>
          <a:lstStyle/>
          <a:p>
            <a:r>
              <a:rPr lang="cs-CZ" sz="3200" b="1" dirty="0">
                <a:solidFill>
                  <a:srgbClr val="00B050"/>
                </a:solidFill>
              </a:rPr>
              <a:t>2. Příliv a odliv</a:t>
            </a:r>
            <a:r>
              <a:rPr lang="cs-CZ" sz="3200" dirty="0">
                <a:solidFill>
                  <a:srgbClr val="00B050"/>
                </a:solidFill>
              </a:rPr>
              <a:t> </a:t>
            </a:r>
            <a:r>
              <a:rPr lang="cs-CZ" sz="3200" dirty="0"/>
              <a:t>– způsobené přitažlivostí Měsíce, střídají se po 6 hodinách</a:t>
            </a:r>
          </a:p>
        </p:txBody>
      </p:sp>
    </p:spTree>
    <p:extLst>
      <p:ext uri="{BB962C8B-B14F-4D97-AF65-F5344CB8AC3E}">
        <p14:creationId xmlns:p14="http://schemas.microsoft.com/office/powerpoint/2010/main" val="1202123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45CA849-654C-4173-AD99-B3A2528275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08254A4-263E-4F99-8563-7FDE0AFE8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201400" cy="1106424"/>
          </a:xfrm>
        </p:spPr>
        <p:txBody>
          <a:bodyPr>
            <a:normAutofit/>
          </a:bodyPr>
          <a:lstStyle/>
          <a:p>
            <a:r>
              <a:rPr lang="cs-CZ" sz="3600" b="1"/>
              <a:t>Pohyby mořské vody 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E23A947-2D45-4208-AE2B-64948C87A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7931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194" name="Picture 2" descr="Image result for oceánské proudy">
            <a:extLst>
              <a:ext uri="{FF2B5EF4-FFF2-40B4-BE49-F238E27FC236}">
                <a16:creationId xmlns:a16="http://schemas.microsoft.com/office/drawing/2014/main" id="{05860F53-98B4-4098-AF97-3FF53ECB40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r="3" b="3"/>
          <a:stretch/>
        </p:blipFill>
        <p:spPr bwMode="auto">
          <a:xfrm>
            <a:off x="429768" y="1721922"/>
            <a:ext cx="6704891" cy="452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E5BBB0F9-6A59-4D02-A9C7-A2D651668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3801" y="1721922"/>
            <a:ext cx="4218432" cy="4520560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34F751-A2D2-439E-A80B-3ED2EA1AD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8752" y="2020824"/>
            <a:ext cx="3455097" cy="3959352"/>
          </a:xfrm>
        </p:spPr>
        <p:txBody>
          <a:bodyPr anchor="ctr">
            <a:normAutofit fontScale="92500" lnSpcReduction="20000"/>
          </a:bodyPr>
          <a:lstStyle/>
          <a:p>
            <a:r>
              <a:rPr lang="cs-CZ" b="1" dirty="0">
                <a:solidFill>
                  <a:srgbClr val="00B050"/>
                </a:solidFill>
              </a:rPr>
              <a:t>3. Oceánské proudy</a:t>
            </a:r>
          </a:p>
          <a:p>
            <a:r>
              <a:rPr lang="cs-CZ" dirty="0"/>
              <a:t>a) </a:t>
            </a:r>
            <a:r>
              <a:rPr lang="cs-CZ" b="1" dirty="0">
                <a:solidFill>
                  <a:srgbClr val="FF0000"/>
                </a:solidFill>
              </a:rPr>
              <a:t>teplé</a:t>
            </a:r>
            <a:r>
              <a:rPr lang="cs-CZ" dirty="0"/>
              <a:t> – proud vody, který je teplejší než okolní moře</a:t>
            </a:r>
          </a:p>
          <a:p>
            <a:r>
              <a:rPr lang="cs-CZ" dirty="0"/>
              <a:t>b) </a:t>
            </a:r>
            <a:r>
              <a:rPr lang="cs-CZ" b="1" dirty="0">
                <a:solidFill>
                  <a:srgbClr val="0070C0"/>
                </a:solidFill>
              </a:rPr>
              <a:t>studené</a:t>
            </a:r>
            <a:r>
              <a:rPr lang="cs-CZ" dirty="0"/>
              <a:t> – proud vody, který je studenější než okolní moře</a:t>
            </a:r>
          </a:p>
          <a:p>
            <a:r>
              <a:rPr lang="cs-CZ" dirty="0"/>
              <a:t>Oceánské proudy oteplují nebo ochlazují okolní </a:t>
            </a:r>
            <a:r>
              <a:rPr lang="cs-CZ" dirty="0" err="1"/>
              <a:t>prevninu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416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71A784BF-09DB-448D-99FC-B49DFC660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917859B3-4C91-478D-929D-BB6433F90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5D1A8A1-B18D-4C40-AC19-EABA98416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35052"/>
            <a:ext cx="3093720" cy="1645920"/>
          </a:xfrm>
        </p:spPr>
        <p:txBody>
          <a:bodyPr>
            <a:normAutofit/>
          </a:bodyPr>
          <a:lstStyle/>
          <a:p>
            <a:r>
              <a:rPr lang="cs-CZ" sz="2600" b="1" dirty="0"/>
              <a:t>Znečištění oceánu</a:t>
            </a:r>
          </a:p>
        </p:txBody>
      </p:sp>
      <p:pic>
        <p:nvPicPr>
          <p:cNvPr id="9220" name="Picture 4" descr="Image result for znečištění oceánu">
            <a:extLst>
              <a:ext uri="{FF2B5EF4-FFF2-40B4-BE49-F238E27FC236}">
                <a16:creationId xmlns:a16="http://schemas.microsoft.com/office/drawing/2014/main" id="{B69ABF2A-585D-4F14-8E49-06587B7C4B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" r="5" b="5517"/>
          <a:stretch/>
        </p:blipFill>
        <p:spPr bwMode="auto">
          <a:xfrm>
            <a:off x="20" y="-6"/>
            <a:ext cx="3931900" cy="400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Image result for znečištění oceánu">
            <a:extLst>
              <a:ext uri="{FF2B5EF4-FFF2-40B4-BE49-F238E27FC236}">
                <a16:creationId xmlns:a16="http://schemas.microsoft.com/office/drawing/2014/main" id="{E0C8B241-79C1-4865-B4F0-8BFAAF6947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0" r="5017" b="-2"/>
          <a:stretch/>
        </p:blipFill>
        <p:spPr bwMode="auto">
          <a:xfrm>
            <a:off x="4130040" y="6"/>
            <a:ext cx="3931920" cy="400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Image result for znečištění oceánu">
            <a:extLst>
              <a:ext uri="{FF2B5EF4-FFF2-40B4-BE49-F238E27FC236}">
                <a16:creationId xmlns:a16="http://schemas.microsoft.com/office/drawing/2014/main" id="{0B52EF08-44A6-41BE-A555-99A1CB9AB7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3" r="18513" b="-2"/>
          <a:stretch/>
        </p:blipFill>
        <p:spPr bwMode="auto">
          <a:xfrm>
            <a:off x="8260080" y="-1"/>
            <a:ext cx="3931920" cy="400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6283FBD2-A663-469F-855C-06D86E3C1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8A1279FC-7441-4E55-B082-2774E6316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398520" y="525441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28" name="Content Placeholder 9227">
            <a:extLst>
              <a:ext uri="{FF2B5EF4-FFF2-40B4-BE49-F238E27FC236}">
                <a16:creationId xmlns:a16="http://schemas.microsoft.com/office/drawing/2014/main" id="{61C8D5B6-DD26-4D7B-B413-CCADF1E39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0266" y="4435052"/>
            <a:ext cx="7104188" cy="1645920"/>
          </a:xfrm>
        </p:spPr>
        <p:txBody>
          <a:bodyPr anchor="ctr">
            <a:normAutofit/>
          </a:bodyPr>
          <a:lstStyle/>
          <a:p>
            <a:r>
              <a:rPr lang="cs-CZ" sz="1800" dirty="0"/>
              <a:t>Lidé svou činností oceán v poslední době velmi zatěžují, je přeplněný zejména plasty. Mořští živočichové ztrácí své přirozené prostředí a často přijdou i o život.</a:t>
            </a:r>
          </a:p>
          <a:p>
            <a:r>
              <a:rPr lang="cs-CZ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https://www.casopis-sifra.cz/video-potapec-bali-natocil-neuveritelne-znecisteni-more-plastem/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12076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3756B343-807D-456E-AA26-80E96B75D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F647A7D-1D81-464A-B40A-3BDDF29D1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cs-CZ" sz="3600"/>
              <a:t>Hydrosféra</a:t>
            </a: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641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234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Image result for oceánská a pevninská voda rozdělení na zemi">
            <a:extLst>
              <a:ext uri="{FF2B5EF4-FFF2-40B4-BE49-F238E27FC236}">
                <a16:creationId xmlns:a16="http://schemas.microsoft.com/office/drawing/2014/main" id="{0D987C8E-5FB3-41B6-A71A-131E8C6DBB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3" r="-1" b="-1"/>
          <a:stretch/>
        </p:blipFill>
        <p:spPr bwMode="auto">
          <a:xfrm>
            <a:off x="576244" y="650494"/>
            <a:ext cx="5628018" cy="532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5" name="Rectangle 194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77786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F3B9D4D-E837-4449-AEE4-AD4696546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12" y="2031101"/>
            <a:ext cx="4282984" cy="3511943"/>
          </a:xfrm>
        </p:spPr>
        <p:txBody>
          <a:bodyPr anchor="ctr">
            <a:normAutofit/>
          </a:bodyPr>
          <a:lstStyle/>
          <a:p>
            <a:r>
              <a:rPr lang="cs-CZ" sz="1800"/>
              <a:t>Vodní obal Země</a:t>
            </a:r>
          </a:p>
          <a:p>
            <a:r>
              <a:rPr lang="cs-CZ" sz="1800"/>
              <a:t>97% tvoří voda v mořích a oceánech</a:t>
            </a:r>
          </a:p>
          <a:p>
            <a:r>
              <a:rPr lang="cs-CZ" sz="1800"/>
              <a:t>3% jsou voda na pevnině</a:t>
            </a:r>
          </a:p>
          <a:p>
            <a:pPr marL="0" indent="0">
              <a:buNone/>
            </a:pPr>
            <a:r>
              <a:rPr lang="cs-CZ" sz="1800"/>
              <a:t>- řeky</a:t>
            </a:r>
          </a:p>
          <a:p>
            <a:pPr marL="0" indent="0">
              <a:buNone/>
            </a:pPr>
            <a:r>
              <a:rPr lang="cs-CZ" sz="1800"/>
              <a:t>- jezera</a:t>
            </a:r>
          </a:p>
          <a:p>
            <a:pPr marL="0" indent="0">
              <a:buNone/>
            </a:pPr>
            <a:r>
              <a:rPr lang="cs-CZ" sz="1800"/>
              <a:t>- rybníky</a:t>
            </a:r>
          </a:p>
          <a:p>
            <a:pPr marL="0" indent="0">
              <a:buNone/>
            </a:pPr>
            <a:r>
              <a:rPr lang="cs-CZ" sz="1800"/>
              <a:t>- ledovce</a:t>
            </a:r>
          </a:p>
          <a:p>
            <a:pPr marL="0" indent="0">
              <a:buNone/>
            </a:pPr>
            <a:r>
              <a:rPr lang="cs-CZ" sz="1800"/>
              <a:t>- podpovrchová voda</a:t>
            </a:r>
          </a:p>
          <a:p>
            <a:pPr marL="0" indent="0">
              <a:buNone/>
            </a:pPr>
            <a:r>
              <a:rPr lang="cs-CZ" sz="1800"/>
              <a:t>- bažiny</a:t>
            </a:r>
          </a:p>
          <a:p>
            <a:endParaRPr lang="cs-CZ" sz="1800"/>
          </a:p>
          <a:p>
            <a:endParaRPr lang="cs-CZ" sz="1800"/>
          </a:p>
          <a:p>
            <a:endParaRPr lang="cs-CZ" sz="1800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677179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83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6D24BC9E-AC6A-42EE-AFD8-B290720B8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1" name="Rectangle 140">
            <a:extLst>
              <a:ext uri="{FF2B5EF4-FFF2-40B4-BE49-F238E27FC236}">
                <a16:creationId xmlns:a16="http://schemas.microsoft.com/office/drawing/2014/main" id="{0990C621-3B8B-4820-8328-D47EF7CE8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107624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FC9C194-9B56-4B3C-B01D-FC61CE146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4329321"/>
            <a:ext cx="3657600" cy="1645920"/>
          </a:xfrm>
        </p:spPr>
        <p:txBody>
          <a:bodyPr>
            <a:normAutofit/>
          </a:bodyPr>
          <a:lstStyle/>
          <a:p>
            <a:r>
              <a:rPr lang="cs-CZ" sz="3600" b="1" dirty="0"/>
              <a:t>Koloběh vody </a:t>
            </a:r>
            <a:br>
              <a:rPr lang="cs-CZ" sz="3600" b="1" dirty="0"/>
            </a:br>
            <a:r>
              <a:rPr lang="cs-CZ" sz="3600" b="1" dirty="0"/>
              <a:t>v přírodě</a:t>
            </a:r>
          </a:p>
        </p:txBody>
      </p:sp>
      <p:pic>
        <p:nvPicPr>
          <p:cNvPr id="3076" name="Picture 4" descr="Image result for koloběh vody v přírodě">
            <a:extLst>
              <a:ext uri="{FF2B5EF4-FFF2-40B4-BE49-F238E27FC236}">
                <a16:creationId xmlns:a16="http://schemas.microsoft.com/office/drawing/2014/main" id="{90CB3F20-397E-4EC8-9E95-B7BEDC2D6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3972" y="361910"/>
            <a:ext cx="4754022" cy="348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koloběh vody v přírodě">
            <a:extLst>
              <a:ext uri="{FF2B5EF4-FFF2-40B4-BE49-F238E27FC236}">
                <a16:creationId xmlns:a16="http://schemas.microsoft.com/office/drawing/2014/main" id="{FE81E4F2-676A-4489-ACDE-BCDF9BF006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0" r="-1" b="-1"/>
          <a:stretch/>
        </p:blipFill>
        <p:spPr bwMode="auto">
          <a:xfrm>
            <a:off x="6376736" y="357251"/>
            <a:ext cx="5167278" cy="348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" name="Rectangle 142">
            <a:extLst>
              <a:ext uri="{FF2B5EF4-FFF2-40B4-BE49-F238E27FC236}">
                <a16:creationId xmlns:a16="http://schemas.microsoft.com/office/drawing/2014/main" id="{C1A2385B-1D2A-4E17-84FA-6CB7F0AAE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80023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5E791F2F-79DB-4CC0-9FA1-001E3E91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5143137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78" name="Content Placeholder 3077">
            <a:extLst>
              <a:ext uri="{FF2B5EF4-FFF2-40B4-BE49-F238E27FC236}">
                <a16:creationId xmlns:a16="http://schemas.microsoft.com/office/drawing/2014/main" id="{EA2A6200-88E9-40D2-A5BA-37954E4E2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0106" y="4329321"/>
            <a:ext cx="6106742" cy="1645920"/>
          </a:xfrm>
        </p:spPr>
        <p:txBody>
          <a:bodyPr anchor="ctr">
            <a:normAutofit/>
          </a:bodyPr>
          <a:lstStyle/>
          <a:p>
            <a:r>
              <a:rPr lang="cs-CZ" sz="2400" dirty="0"/>
              <a:t>Velký koloběh: Voda cirkuluje mezi oceánem a pevninou</a:t>
            </a:r>
          </a:p>
          <a:p>
            <a:r>
              <a:rPr lang="cs-CZ" sz="2400" dirty="0"/>
              <a:t>Malý koloběh: Voda se vypaří z oceánu, nad ním se ochladí  a naprší zpátky do oceánu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71671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2" descr="Image result for koloběh vody v přírodě">
            <a:extLst>
              <a:ext uri="{FF2B5EF4-FFF2-40B4-BE49-F238E27FC236}">
                <a16:creationId xmlns:a16="http://schemas.microsoft.com/office/drawing/2014/main" id="{65476903-F6BF-4CA7-9315-61E1D1B21FD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15" b="7875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541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B430338F-E2FD-4573-B0B7-E2EB12CC9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CF994CB-7BF5-41CA-9235-1BACAD453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015" y="4495568"/>
            <a:ext cx="3861960" cy="1905232"/>
          </a:xfrm>
        </p:spPr>
        <p:txBody>
          <a:bodyPr anchor="ctr">
            <a:normAutofit/>
          </a:bodyPr>
          <a:lstStyle/>
          <a:p>
            <a:r>
              <a:rPr lang="cs-CZ" sz="3200"/>
              <a:t>Voda v mořích a oceánech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89" y="-1"/>
            <a:ext cx="11231745" cy="41314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Baltské moře ">
            <a:extLst>
              <a:ext uri="{FF2B5EF4-FFF2-40B4-BE49-F238E27FC236}">
                <a16:creationId xmlns:a16="http://schemas.microsoft.com/office/drawing/2014/main" id="{A54A83F0-AA44-4F9C-98B2-1126A5E1B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" r="-3" b="-3"/>
          <a:stretch/>
        </p:blipFill>
        <p:spPr bwMode="auto">
          <a:xfrm>
            <a:off x="838200" y="364143"/>
            <a:ext cx="5136795" cy="342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oceánská a pevninská voda rozdělení na zemi">
            <a:extLst>
              <a:ext uri="{FF2B5EF4-FFF2-40B4-BE49-F238E27FC236}">
                <a16:creationId xmlns:a16="http://schemas.microsoft.com/office/drawing/2014/main" id="{DC974155-AF77-445E-A154-278B7F5A77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" r="6291" b="2"/>
          <a:stretch/>
        </p:blipFill>
        <p:spPr bwMode="auto">
          <a:xfrm>
            <a:off x="6297264" y="364142"/>
            <a:ext cx="5136795" cy="342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" name="Rectangle 142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837444" y="5460209"/>
            <a:ext cx="1790365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A0096A-8DC1-4811-8DBC-B1079A2B5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2719" y="4495568"/>
            <a:ext cx="6586915" cy="1905232"/>
          </a:xfrm>
        </p:spPr>
        <p:txBody>
          <a:bodyPr anchor="ctr">
            <a:normAutofit/>
          </a:bodyPr>
          <a:lstStyle/>
          <a:p>
            <a:r>
              <a:rPr lang="cs-CZ" sz="1800" dirty="0"/>
              <a:t>Vyjmenuj světové oceány</a:t>
            </a:r>
          </a:p>
          <a:p>
            <a:r>
              <a:rPr lang="cs-CZ" sz="1800" dirty="0"/>
              <a:t>Všechny oceány tvoří světový oceán</a:t>
            </a:r>
          </a:p>
          <a:p>
            <a:pPr marL="0" indent="0">
              <a:buNone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513622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FE5071-E35B-4D2F-B4EA-94448DFDE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Tvary pobřeží</a:t>
            </a:r>
          </a:p>
        </p:txBody>
      </p:sp>
      <p:sp>
        <p:nvSpPr>
          <p:cNvPr id="4" name="Volný tvar: obrazec 3">
            <a:extLst>
              <a:ext uri="{FF2B5EF4-FFF2-40B4-BE49-F238E27FC236}">
                <a16:creationId xmlns:a16="http://schemas.microsoft.com/office/drawing/2014/main" id="{DBD551EC-FA8F-48FB-A79A-2B1A6EC2E41C}"/>
              </a:ext>
            </a:extLst>
          </p:cNvPr>
          <p:cNvSpPr/>
          <p:nvPr/>
        </p:nvSpPr>
        <p:spPr>
          <a:xfrm>
            <a:off x="1261241" y="1907628"/>
            <a:ext cx="9254359" cy="2806262"/>
          </a:xfrm>
          <a:custGeom>
            <a:avLst/>
            <a:gdLst>
              <a:gd name="connsiteX0" fmla="*/ 0 w 9254359"/>
              <a:gd name="connsiteY0" fmla="*/ 63062 h 2806262"/>
              <a:gd name="connsiteX1" fmla="*/ 1072056 w 9254359"/>
              <a:gd name="connsiteY1" fmla="*/ 536027 h 2806262"/>
              <a:gd name="connsiteX2" fmla="*/ 1198180 w 9254359"/>
              <a:gd name="connsiteY2" fmla="*/ 472965 h 2806262"/>
              <a:gd name="connsiteX3" fmla="*/ 1292773 w 9254359"/>
              <a:gd name="connsiteY3" fmla="*/ 441434 h 2806262"/>
              <a:gd name="connsiteX4" fmla="*/ 1340069 w 9254359"/>
              <a:gd name="connsiteY4" fmla="*/ 409903 h 2806262"/>
              <a:gd name="connsiteX5" fmla="*/ 1513490 w 9254359"/>
              <a:gd name="connsiteY5" fmla="*/ 378372 h 2806262"/>
              <a:gd name="connsiteX6" fmla="*/ 1608083 w 9254359"/>
              <a:gd name="connsiteY6" fmla="*/ 362606 h 2806262"/>
              <a:gd name="connsiteX7" fmla="*/ 1844566 w 9254359"/>
              <a:gd name="connsiteY7" fmla="*/ 378372 h 2806262"/>
              <a:gd name="connsiteX8" fmla="*/ 1907628 w 9254359"/>
              <a:gd name="connsiteY8" fmla="*/ 441434 h 2806262"/>
              <a:gd name="connsiteX9" fmla="*/ 2017987 w 9254359"/>
              <a:gd name="connsiteY9" fmla="*/ 583324 h 2806262"/>
              <a:gd name="connsiteX10" fmla="*/ 2096814 w 9254359"/>
              <a:gd name="connsiteY10" fmla="*/ 693682 h 2806262"/>
              <a:gd name="connsiteX11" fmla="*/ 2128345 w 9254359"/>
              <a:gd name="connsiteY11" fmla="*/ 788275 h 2806262"/>
              <a:gd name="connsiteX12" fmla="*/ 2144111 w 9254359"/>
              <a:gd name="connsiteY12" fmla="*/ 835572 h 2806262"/>
              <a:gd name="connsiteX13" fmla="*/ 2175642 w 9254359"/>
              <a:gd name="connsiteY13" fmla="*/ 961696 h 2806262"/>
              <a:gd name="connsiteX14" fmla="*/ 2207173 w 9254359"/>
              <a:gd name="connsiteY14" fmla="*/ 1072055 h 2806262"/>
              <a:gd name="connsiteX15" fmla="*/ 2270235 w 9254359"/>
              <a:gd name="connsiteY15" fmla="*/ 1166648 h 2806262"/>
              <a:gd name="connsiteX16" fmla="*/ 2286000 w 9254359"/>
              <a:gd name="connsiteY16" fmla="*/ 1434662 h 2806262"/>
              <a:gd name="connsiteX17" fmla="*/ 2301766 w 9254359"/>
              <a:gd name="connsiteY17" fmla="*/ 1497724 h 2806262"/>
              <a:gd name="connsiteX18" fmla="*/ 2349062 w 9254359"/>
              <a:gd name="connsiteY18" fmla="*/ 1639613 h 2806262"/>
              <a:gd name="connsiteX19" fmla="*/ 2380593 w 9254359"/>
              <a:gd name="connsiteY19" fmla="*/ 1749972 h 2806262"/>
              <a:gd name="connsiteX20" fmla="*/ 2396359 w 9254359"/>
              <a:gd name="connsiteY20" fmla="*/ 1813034 h 2806262"/>
              <a:gd name="connsiteX21" fmla="*/ 2412125 w 9254359"/>
              <a:gd name="connsiteY21" fmla="*/ 1860331 h 2806262"/>
              <a:gd name="connsiteX22" fmla="*/ 2427890 w 9254359"/>
              <a:gd name="connsiteY22" fmla="*/ 1939158 h 2806262"/>
              <a:gd name="connsiteX23" fmla="*/ 2443656 w 9254359"/>
              <a:gd name="connsiteY23" fmla="*/ 2049517 h 2806262"/>
              <a:gd name="connsiteX24" fmla="*/ 2475187 w 9254359"/>
              <a:gd name="connsiteY24" fmla="*/ 2128344 h 2806262"/>
              <a:gd name="connsiteX25" fmla="*/ 2506718 w 9254359"/>
              <a:gd name="connsiteY25" fmla="*/ 2286000 h 2806262"/>
              <a:gd name="connsiteX26" fmla="*/ 2554014 w 9254359"/>
              <a:gd name="connsiteY26" fmla="*/ 2459420 h 2806262"/>
              <a:gd name="connsiteX27" fmla="*/ 2585545 w 9254359"/>
              <a:gd name="connsiteY27" fmla="*/ 2569779 h 2806262"/>
              <a:gd name="connsiteX28" fmla="*/ 2617076 w 9254359"/>
              <a:gd name="connsiteY28" fmla="*/ 2632841 h 2806262"/>
              <a:gd name="connsiteX29" fmla="*/ 2680138 w 9254359"/>
              <a:gd name="connsiteY29" fmla="*/ 2727434 h 2806262"/>
              <a:gd name="connsiteX30" fmla="*/ 2790497 w 9254359"/>
              <a:gd name="connsiteY30" fmla="*/ 2758965 h 2806262"/>
              <a:gd name="connsiteX31" fmla="*/ 2948152 w 9254359"/>
              <a:gd name="connsiteY31" fmla="*/ 2806262 h 2806262"/>
              <a:gd name="connsiteX32" fmla="*/ 3121573 w 9254359"/>
              <a:gd name="connsiteY32" fmla="*/ 2790496 h 2806262"/>
              <a:gd name="connsiteX33" fmla="*/ 3216166 w 9254359"/>
              <a:gd name="connsiteY33" fmla="*/ 2743200 h 2806262"/>
              <a:gd name="connsiteX34" fmla="*/ 3263462 w 9254359"/>
              <a:gd name="connsiteY34" fmla="*/ 2727434 h 2806262"/>
              <a:gd name="connsiteX35" fmla="*/ 3373821 w 9254359"/>
              <a:gd name="connsiteY35" fmla="*/ 2585544 h 2806262"/>
              <a:gd name="connsiteX36" fmla="*/ 3405352 w 9254359"/>
              <a:gd name="connsiteY36" fmla="*/ 2538248 h 2806262"/>
              <a:gd name="connsiteX37" fmla="*/ 3421118 w 9254359"/>
              <a:gd name="connsiteY37" fmla="*/ 2475186 h 2806262"/>
              <a:gd name="connsiteX38" fmla="*/ 3452649 w 9254359"/>
              <a:gd name="connsiteY38" fmla="*/ 2412124 h 2806262"/>
              <a:gd name="connsiteX39" fmla="*/ 3436883 w 9254359"/>
              <a:gd name="connsiteY39" fmla="*/ 1797269 h 2806262"/>
              <a:gd name="connsiteX40" fmla="*/ 3405352 w 9254359"/>
              <a:gd name="connsiteY40" fmla="*/ 1655379 h 2806262"/>
              <a:gd name="connsiteX41" fmla="*/ 3421118 w 9254359"/>
              <a:gd name="connsiteY41" fmla="*/ 1119351 h 2806262"/>
              <a:gd name="connsiteX42" fmla="*/ 3452649 w 9254359"/>
              <a:gd name="connsiteY42" fmla="*/ 977462 h 2806262"/>
              <a:gd name="connsiteX43" fmla="*/ 3484180 w 9254359"/>
              <a:gd name="connsiteY43" fmla="*/ 788275 h 2806262"/>
              <a:gd name="connsiteX44" fmla="*/ 3499945 w 9254359"/>
              <a:gd name="connsiteY44" fmla="*/ 725213 h 2806262"/>
              <a:gd name="connsiteX45" fmla="*/ 3547242 w 9254359"/>
              <a:gd name="connsiteY45" fmla="*/ 599089 h 2806262"/>
              <a:gd name="connsiteX46" fmla="*/ 3594538 w 9254359"/>
              <a:gd name="connsiteY46" fmla="*/ 583324 h 2806262"/>
              <a:gd name="connsiteX47" fmla="*/ 3657600 w 9254359"/>
              <a:gd name="connsiteY47" fmla="*/ 536027 h 2806262"/>
              <a:gd name="connsiteX48" fmla="*/ 3704897 w 9254359"/>
              <a:gd name="connsiteY48" fmla="*/ 520262 h 2806262"/>
              <a:gd name="connsiteX49" fmla="*/ 3831021 w 9254359"/>
              <a:gd name="connsiteY49" fmla="*/ 457200 h 2806262"/>
              <a:gd name="connsiteX50" fmla="*/ 3878318 w 9254359"/>
              <a:gd name="connsiteY50" fmla="*/ 425669 h 2806262"/>
              <a:gd name="connsiteX51" fmla="*/ 4035973 w 9254359"/>
              <a:gd name="connsiteY51" fmla="*/ 362606 h 2806262"/>
              <a:gd name="connsiteX52" fmla="*/ 4146331 w 9254359"/>
              <a:gd name="connsiteY52" fmla="*/ 315310 h 2806262"/>
              <a:gd name="connsiteX53" fmla="*/ 4319752 w 9254359"/>
              <a:gd name="connsiteY53" fmla="*/ 331075 h 2806262"/>
              <a:gd name="connsiteX54" fmla="*/ 4430111 w 9254359"/>
              <a:gd name="connsiteY54" fmla="*/ 394138 h 2806262"/>
              <a:gd name="connsiteX55" fmla="*/ 4540469 w 9254359"/>
              <a:gd name="connsiteY55" fmla="*/ 441434 h 2806262"/>
              <a:gd name="connsiteX56" fmla="*/ 4650828 w 9254359"/>
              <a:gd name="connsiteY56" fmla="*/ 536027 h 2806262"/>
              <a:gd name="connsiteX57" fmla="*/ 4682359 w 9254359"/>
              <a:gd name="connsiteY57" fmla="*/ 583324 h 2806262"/>
              <a:gd name="connsiteX58" fmla="*/ 4713890 w 9254359"/>
              <a:gd name="connsiteY58" fmla="*/ 693682 h 2806262"/>
              <a:gd name="connsiteX59" fmla="*/ 4729656 w 9254359"/>
              <a:gd name="connsiteY59" fmla="*/ 756744 h 2806262"/>
              <a:gd name="connsiteX60" fmla="*/ 4761187 w 9254359"/>
              <a:gd name="connsiteY60" fmla="*/ 851338 h 2806262"/>
              <a:gd name="connsiteX61" fmla="*/ 4887311 w 9254359"/>
              <a:gd name="connsiteY61" fmla="*/ 930165 h 2806262"/>
              <a:gd name="connsiteX62" fmla="*/ 4934607 w 9254359"/>
              <a:gd name="connsiteY62" fmla="*/ 1040524 h 2806262"/>
              <a:gd name="connsiteX63" fmla="*/ 5076497 w 9254359"/>
              <a:gd name="connsiteY63" fmla="*/ 1213944 h 2806262"/>
              <a:gd name="connsiteX64" fmla="*/ 5123793 w 9254359"/>
              <a:gd name="connsiteY64" fmla="*/ 1245475 h 2806262"/>
              <a:gd name="connsiteX65" fmla="*/ 5155325 w 9254359"/>
              <a:gd name="connsiteY65" fmla="*/ 1277006 h 2806262"/>
              <a:gd name="connsiteX66" fmla="*/ 5328745 w 9254359"/>
              <a:gd name="connsiteY66" fmla="*/ 1308538 h 2806262"/>
              <a:gd name="connsiteX67" fmla="*/ 5612525 w 9254359"/>
              <a:gd name="connsiteY67" fmla="*/ 1292772 h 2806262"/>
              <a:gd name="connsiteX68" fmla="*/ 5644056 w 9254359"/>
              <a:gd name="connsiteY68" fmla="*/ 1245475 h 2806262"/>
              <a:gd name="connsiteX69" fmla="*/ 5691352 w 9254359"/>
              <a:gd name="connsiteY69" fmla="*/ 1213944 h 2806262"/>
              <a:gd name="connsiteX70" fmla="*/ 5785945 w 9254359"/>
              <a:gd name="connsiteY70" fmla="*/ 1119351 h 2806262"/>
              <a:gd name="connsiteX71" fmla="*/ 5833242 w 9254359"/>
              <a:gd name="connsiteY71" fmla="*/ 1072055 h 2806262"/>
              <a:gd name="connsiteX72" fmla="*/ 5896304 w 9254359"/>
              <a:gd name="connsiteY72" fmla="*/ 1056289 h 2806262"/>
              <a:gd name="connsiteX73" fmla="*/ 6195849 w 9254359"/>
              <a:gd name="connsiteY73" fmla="*/ 882869 h 2806262"/>
              <a:gd name="connsiteX74" fmla="*/ 6258911 w 9254359"/>
              <a:gd name="connsiteY74" fmla="*/ 851338 h 2806262"/>
              <a:gd name="connsiteX75" fmla="*/ 6337738 w 9254359"/>
              <a:gd name="connsiteY75" fmla="*/ 804041 h 2806262"/>
              <a:gd name="connsiteX76" fmla="*/ 6495393 w 9254359"/>
              <a:gd name="connsiteY76" fmla="*/ 740979 h 2806262"/>
              <a:gd name="connsiteX77" fmla="*/ 6731876 w 9254359"/>
              <a:gd name="connsiteY77" fmla="*/ 646386 h 2806262"/>
              <a:gd name="connsiteX78" fmla="*/ 6794938 w 9254359"/>
              <a:gd name="connsiteY78" fmla="*/ 614855 h 2806262"/>
              <a:gd name="connsiteX79" fmla="*/ 6858000 w 9254359"/>
              <a:gd name="connsiteY79" fmla="*/ 599089 h 2806262"/>
              <a:gd name="connsiteX80" fmla="*/ 6968359 w 9254359"/>
              <a:gd name="connsiteY80" fmla="*/ 567558 h 2806262"/>
              <a:gd name="connsiteX81" fmla="*/ 7015656 w 9254359"/>
              <a:gd name="connsiteY81" fmla="*/ 551793 h 2806262"/>
              <a:gd name="connsiteX82" fmla="*/ 7299435 w 9254359"/>
              <a:gd name="connsiteY82" fmla="*/ 520262 h 2806262"/>
              <a:gd name="connsiteX83" fmla="*/ 7630511 w 9254359"/>
              <a:gd name="connsiteY83" fmla="*/ 488731 h 2806262"/>
              <a:gd name="connsiteX84" fmla="*/ 8087711 w 9254359"/>
              <a:gd name="connsiteY84" fmla="*/ 504496 h 2806262"/>
              <a:gd name="connsiteX85" fmla="*/ 8150773 w 9254359"/>
              <a:gd name="connsiteY85" fmla="*/ 536027 h 2806262"/>
              <a:gd name="connsiteX86" fmla="*/ 8261131 w 9254359"/>
              <a:gd name="connsiteY86" fmla="*/ 567558 h 2806262"/>
              <a:gd name="connsiteX87" fmla="*/ 8308428 w 9254359"/>
              <a:gd name="connsiteY87" fmla="*/ 583324 h 2806262"/>
              <a:gd name="connsiteX88" fmla="*/ 8355725 w 9254359"/>
              <a:gd name="connsiteY88" fmla="*/ 614855 h 2806262"/>
              <a:gd name="connsiteX89" fmla="*/ 8418787 w 9254359"/>
              <a:gd name="connsiteY89" fmla="*/ 646386 h 2806262"/>
              <a:gd name="connsiteX90" fmla="*/ 8466083 w 9254359"/>
              <a:gd name="connsiteY90" fmla="*/ 693682 h 2806262"/>
              <a:gd name="connsiteX91" fmla="*/ 8513380 w 9254359"/>
              <a:gd name="connsiteY91" fmla="*/ 725213 h 2806262"/>
              <a:gd name="connsiteX92" fmla="*/ 8671035 w 9254359"/>
              <a:gd name="connsiteY92" fmla="*/ 709448 h 2806262"/>
              <a:gd name="connsiteX93" fmla="*/ 8749862 w 9254359"/>
              <a:gd name="connsiteY93" fmla="*/ 677917 h 2806262"/>
              <a:gd name="connsiteX94" fmla="*/ 8797159 w 9254359"/>
              <a:gd name="connsiteY94" fmla="*/ 662151 h 2806262"/>
              <a:gd name="connsiteX95" fmla="*/ 8844456 w 9254359"/>
              <a:gd name="connsiteY95" fmla="*/ 630620 h 2806262"/>
              <a:gd name="connsiteX96" fmla="*/ 8923283 w 9254359"/>
              <a:gd name="connsiteY96" fmla="*/ 599089 h 2806262"/>
              <a:gd name="connsiteX97" fmla="*/ 8986345 w 9254359"/>
              <a:gd name="connsiteY97" fmla="*/ 567558 h 2806262"/>
              <a:gd name="connsiteX98" fmla="*/ 9017876 w 9254359"/>
              <a:gd name="connsiteY98" fmla="*/ 520262 h 2806262"/>
              <a:gd name="connsiteX99" fmla="*/ 9175531 w 9254359"/>
              <a:gd name="connsiteY99" fmla="*/ 346841 h 2806262"/>
              <a:gd name="connsiteX100" fmla="*/ 9222828 w 9254359"/>
              <a:gd name="connsiteY100" fmla="*/ 236482 h 2806262"/>
              <a:gd name="connsiteX101" fmla="*/ 9254359 w 9254359"/>
              <a:gd name="connsiteY101" fmla="*/ 157655 h 2806262"/>
              <a:gd name="connsiteX102" fmla="*/ 9238593 w 9254359"/>
              <a:gd name="connsiteY102" fmla="*/ 0 h 2806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9254359" h="2806262">
                <a:moveTo>
                  <a:pt x="0" y="63062"/>
                </a:moveTo>
                <a:cubicBezTo>
                  <a:pt x="357352" y="220717"/>
                  <a:pt x="709066" y="391826"/>
                  <a:pt x="1072056" y="536027"/>
                </a:cubicBezTo>
                <a:cubicBezTo>
                  <a:pt x="1146767" y="565707"/>
                  <a:pt x="1153552" y="497759"/>
                  <a:pt x="1198180" y="472965"/>
                </a:cubicBezTo>
                <a:cubicBezTo>
                  <a:pt x="1227234" y="456824"/>
                  <a:pt x="1265119" y="459870"/>
                  <a:pt x="1292773" y="441434"/>
                </a:cubicBezTo>
                <a:cubicBezTo>
                  <a:pt x="1308538" y="430924"/>
                  <a:pt x="1322653" y="417367"/>
                  <a:pt x="1340069" y="409903"/>
                </a:cubicBezTo>
                <a:cubicBezTo>
                  <a:pt x="1377829" y="393720"/>
                  <a:pt x="1486900" y="382463"/>
                  <a:pt x="1513490" y="378372"/>
                </a:cubicBezTo>
                <a:cubicBezTo>
                  <a:pt x="1545084" y="373511"/>
                  <a:pt x="1576552" y="367861"/>
                  <a:pt x="1608083" y="362606"/>
                </a:cubicBezTo>
                <a:cubicBezTo>
                  <a:pt x="1686911" y="367861"/>
                  <a:pt x="1768165" y="358266"/>
                  <a:pt x="1844566" y="378372"/>
                </a:cubicBezTo>
                <a:cubicBezTo>
                  <a:pt x="1873315" y="385938"/>
                  <a:pt x="1888426" y="418740"/>
                  <a:pt x="1907628" y="441434"/>
                </a:cubicBezTo>
                <a:cubicBezTo>
                  <a:pt x="1946332" y="487175"/>
                  <a:pt x="1981454" y="535831"/>
                  <a:pt x="2017987" y="583324"/>
                </a:cubicBezTo>
                <a:cubicBezTo>
                  <a:pt x="2024114" y="591289"/>
                  <a:pt x="2088593" y="675185"/>
                  <a:pt x="2096814" y="693682"/>
                </a:cubicBezTo>
                <a:cubicBezTo>
                  <a:pt x="2110313" y="724054"/>
                  <a:pt x="2117835" y="756744"/>
                  <a:pt x="2128345" y="788275"/>
                </a:cubicBezTo>
                <a:cubicBezTo>
                  <a:pt x="2133600" y="804041"/>
                  <a:pt x="2140852" y="819276"/>
                  <a:pt x="2144111" y="835572"/>
                </a:cubicBezTo>
                <a:cubicBezTo>
                  <a:pt x="2176165" y="995847"/>
                  <a:pt x="2143321" y="848574"/>
                  <a:pt x="2175642" y="961696"/>
                </a:cubicBezTo>
                <a:cubicBezTo>
                  <a:pt x="2180446" y="978509"/>
                  <a:pt x="2196053" y="1052039"/>
                  <a:pt x="2207173" y="1072055"/>
                </a:cubicBezTo>
                <a:cubicBezTo>
                  <a:pt x="2225577" y="1105182"/>
                  <a:pt x="2270235" y="1166648"/>
                  <a:pt x="2270235" y="1166648"/>
                </a:cubicBezTo>
                <a:cubicBezTo>
                  <a:pt x="2275490" y="1255986"/>
                  <a:pt x="2277515" y="1345573"/>
                  <a:pt x="2286000" y="1434662"/>
                </a:cubicBezTo>
                <a:cubicBezTo>
                  <a:pt x="2288054" y="1456232"/>
                  <a:pt x="2295394" y="1477015"/>
                  <a:pt x="2301766" y="1497724"/>
                </a:cubicBezTo>
                <a:cubicBezTo>
                  <a:pt x="2316428" y="1545374"/>
                  <a:pt x="2336970" y="1591247"/>
                  <a:pt x="2349062" y="1639613"/>
                </a:cubicBezTo>
                <a:cubicBezTo>
                  <a:pt x="2398349" y="1836754"/>
                  <a:pt x="2335358" y="1591650"/>
                  <a:pt x="2380593" y="1749972"/>
                </a:cubicBezTo>
                <a:cubicBezTo>
                  <a:pt x="2386546" y="1770806"/>
                  <a:pt x="2390406" y="1792200"/>
                  <a:pt x="2396359" y="1813034"/>
                </a:cubicBezTo>
                <a:cubicBezTo>
                  <a:pt x="2400925" y="1829013"/>
                  <a:pt x="2408094" y="1844209"/>
                  <a:pt x="2412125" y="1860331"/>
                </a:cubicBezTo>
                <a:cubicBezTo>
                  <a:pt x="2418624" y="1886327"/>
                  <a:pt x="2423485" y="1912727"/>
                  <a:pt x="2427890" y="1939158"/>
                </a:cubicBezTo>
                <a:cubicBezTo>
                  <a:pt x="2433999" y="1975812"/>
                  <a:pt x="2434643" y="2013467"/>
                  <a:pt x="2443656" y="2049517"/>
                </a:cubicBezTo>
                <a:cubicBezTo>
                  <a:pt x="2450520" y="2076972"/>
                  <a:pt x="2464677" y="2102068"/>
                  <a:pt x="2475187" y="2128344"/>
                </a:cubicBezTo>
                <a:cubicBezTo>
                  <a:pt x="2485697" y="2180896"/>
                  <a:pt x="2489771" y="2235157"/>
                  <a:pt x="2506718" y="2286000"/>
                </a:cubicBezTo>
                <a:cubicBezTo>
                  <a:pt x="2536187" y="2374409"/>
                  <a:pt x="2518451" y="2317170"/>
                  <a:pt x="2554014" y="2459420"/>
                </a:cubicBezTo>
                <a:cubicBezTo>
                  <a:pt x="2562012" y="2491412"/>
                  <a:pt x="2571977" y="2538121"/>
                  <a:pt x="2585545" y="2569779"/>
                </a:cubicBezTo>
                <a:cubicBezTo>
                  <a:pt x="2594803" y="2591381"/>
                  <a:pt x="2607818" y="2611239"/>
                  <a:pt x="2617076" y="2632841"/>
                </a:cubicBezTo>
                <a:cubicBezTo>
                  <a:pt x="2640216" y="2686834"/>
                  <a:pt x="2620657" y="2687780"/>
                  <a:pt x="2680138" y="2727434"/>
                </a:cubicBezTo>
                <a:cubicBezTo>
                  <a:pt x="2694591" y="2737069"/>
                  <a:pt x="2780937" y="2756097"/>
                  <a:pt x="2790497" y="2758965"/>
                </a:cubicBezTo>
                <a:cubicBezTo>
                  <a:pt x="2982436" y="2816546"/>
                  <a:pt x="2802785" y="2769919"/>
                  <a:pt x="2948152" y="2806262"/>
                </a:cubicBezTo>
                <a:cubicBezTo>
                  <a:pt x="3005959" y="2801007"/>
                  <a:pt x="3064111" y="2798705"/>
                  <a:pt x="3121573" y="2790496"/>
                </a:cubicBezTo>
                <a:cubicBezTo>
                  <a:pt x="3177050" y="2782571"/>
                  <a:pt x="3166210" y="2768178"/>
                  <a:pt x="3216166" y="2743200"/>
                </a:cubicBezTo>
                <a:cubicBezTo>
                  <a:pt x="3231030" y="2735768"/>
                  <a:pt x="3247697" y="2732689"/>
                  <a:pt x="3263462" y="2727434"/>
                </a:cubicBezTo>
                <a:cubicBezTo>
                  <a:pt x="3337557" y="2653341"/>
                  <a:pt x="3298390" y="2698691"/>
                  <a:pt x="3373821" y="2585544"/>
                </a:cubicBezTo>
                <a:lnTo>
                  <a:pt x="3405352" y="2538248"/>
                </a:lnTo>
                <a:cubicBezTo>
                  <a:pt x="3410607" y="2517227"/>
                  <a:pt x="3413510" y="2495474"/>
                  <a:pt x="3421118" y="2475186"/>
                </a:cubicBezTo>
                <a:cubicBezTo>
                  <a:pt x="3429370" y="2453181"/>
                  <a:pt x="3452103" y="2435619"/>
                  <a:pt x="3452649" y="2412124"/>
                </a:cubicBezTo>
                <a:cubicBezTo>
                  <a:pt x="3457415" y="2207160"/>
                  <a:pt x="3446192" y="2002077"/>
                  <a:pt x="3436883" y="1797269"/>
                </a:cubicBezTo>
                <a:cubicBezTo>
                  <a:pt x="3435771" y="1772800"/>
                  <a:pt x="3412333" y="1683302"/>
                  <a:pt x="3405352" y="1655379"/>
                </a:cubicBezTo>
                <a:cubicBezTo>
                  <a:pt x="3410607" y="1476703"/>
                  <a:pt x="3411963" y="1297870"/>
                  <a:pt x="3421118" y="1119351"/>
                </a:cubicBezTo>
                <a:cubicBezTo>
                  <a:pt x="3422703" y="1088436"/>
                  <a:pt x="3445286" y="1010597"/>
                  <a:pt x="3452649" y="977462"/>
                </a:cubicBezTo>
                <a:cubicBezTo>
                  <a:pt x="3485321" y="830438"/>
                  <a:pt x="3451284" y="969201"/>
                  <a:pt x="3484180" y="788275"/>
                </a:cubicBezTo>
                <a:cubicBezTo>
                  <a:pt x="3488056" y="766957"/>
                  <a:pt x="3495245" y="746365"/>
                  <a:pt x="3499945" y="725213"/>
                </a:cubicBezTo>
                <a:cubicBezTo>
                  <a:pt x="3509646" y="681560"/>
                  <a:pt x="3507764" y="630672"/>
                  <a:pt x="3547242" y="599089"/>
                </a:cubicBezTo>
                <a:cubicBezTo>
                  <a:pt x="3560219" y="588708"/>
                  <a:pt x="3578773" y="588579"/>
                  <a:pt x="3594538" y="583324"/>
                </a:cubicBezTo>
                <a:cubicBezTo>
                  <a:pt x="3615559" y="567558"/>
                  <a:pt x="3634786" y="549063"/>
                  <a:pt x="3657600" y="536027"/>
                </a:cubicBezTo>
                <a:cubicBezTo>
                  <a:pt x="3672029" y="527782"/>
                  <a:pt x="3691070" y="529480"/>
                  <a:pt x="3704897" y="520262"/>
                </a:cubicBezTo>
                <a:cubicBezTo>
                  <a:pt x="3818460" y="444553"/>
                  <a:pt x="3673459" y="488711"/>
                  <a:pt x="3831021" y="457200"/>
                </a:cubicBezTo>
                <a:cubicBezTo>
                  <a:pt x="3846787" y="446690"/>
                  <a:pt x="3861114" y="433609"/>
                  <a:pt x="3878318" y="425669"/>
                </a:cubicBezTo>
                <a:cubicBezTo>
                  <a:pt x="3929708" y="401950"/>
                  <a:pt x="3988879" y="394002"/>
                  <a:pt x="4035973" y="362606"/>
                </a:cubicBezTo>
                <a:cubicBezTo>
                  <a:pt x="4101297" y="319056"/>
                  <a:pt x="4064887" y="335670"/>
                  <a:pt x="4146331" y="315310"/>
                </a:cubicBezTo>
                <a:cubicBezTo>
                  <a:pt x="4204138" y="320565"/>
                  <a:pt x="4262834" y="319692"/>
                  <a:pt x="4319752" y="331075"/>
                </a:cubicBezTo>
                <a:cubicBezTo>
                  <a:pt x="4365820" y="340288"/>
                  <a:pt x="4390625" y="374395"/>
                  <a:pt x="4430111" y="394138"/>
                </a:cubicBezTo>
                <a:cubicBezTo>
                  <a:pt x="4607009" y="482588"/>
                  <a:pt x="4310788" y="310188"/>
                  <a:pt x="4540469" y="441434"/>
                </a:cubicBezTo>
                <a:cubicBezTo>
                  <a:pt x="4587331" y="468212"/>
                  <a:pt x="4613858" y="492895"/>
                  <a:pt x="4650828" y="536027"/>
                </a:cubicBezTo>
                <a:cubicBezTo>
                  <a:pt x="4663159" y="550413"/>
                  <a:pt x="4671849" y="567558"/>
                  <a:pt x="4682359" y="583324"/>
                </a:cubicBezTo>
                <a:cubicBezTo>
                  <a:pt x="4731647" y="780468"/>
                  <a:pt x="4668655" y="535360"/>
                  <a:pt x="4713890" y="693682"/>
                </a:cubicBezTo>
                <a:cubicBezTo>
                  <a:pt x="4719843" y="714516"/>
                  <a:pt x="4723430" y="735990"/>
                  <a:pt x="4729656" y="756744"/>
                </a:cubicBezTo>
                <a:cubicBezTo>
                  <a:pt x="4739207" y="788579"/>
                  <a:pt x="4733002" y="833723"/>
                  <a:pt x="4761187" y="851338"/>
                </a:cubicBezTo>
                <a:lnTo>
                  <a:pt x="4887311" y="930165"/>
                </a:lnTo>
                <a:cubicBezTo>
                  <a:pt x="4903076" y="966951"/>
                  <a:pt x="4914016" y="1006205"/>
                  <a:pt x="4934607" y="1040524"/>
                </a:cubicBezTo>
                <a:cubicBezTo>
                  <a:pt x="4959580" y="1082146"/>
                  <a:pt x="5027253" y="1172907"/>
                  <a:pt x="5076497" y="1213944"/>
                </a:cubicBezTo>
                <a:cubicBezTo>
                  <a:pt x="5091053" y="1226074"/>
                  <a:pt x="5108997" y="1233639"/>
                  <a:pt x="5123793" y="1245475"/>
                </a:cubicBezTo>
                <a:cubicBezTo>
                  <a:pt x="5135400" y="1254760"/>
                  <a:pt x="5142030" y="1270359"/>
                  <a:pt x="5155325" y="1277006"/>
                </a:cubicBezTo>
                <a:cubicBezTo>
                  <a:pt x="5185060" y="1291873"/>
                  <a:pt x="5315917" y="1306705"/>
                  <a:pt x="5328745" y="1308538"/>
                </a:cubicBezTo>
                <a:cubicBezTo>
                  <a:pt x="5423338" y="1303283"/>
                  <a:pt x="5519626" y="1311352"/>
                  <a:pt x="5612525" y="1292772"/>
                </a:cubicBezTo>
                <a:cubicBezTo>
                  <a:pt x="5631105" y="1289056"/>
                  <a:pt x="5630658" y="1258873"/>
                  <a:pt x="5644056" y="1245475"/>
                </a:cubicBezTo>
                <a:cubicBezTo>
                  <a:pt x="5657454" y="1232077"/>
                  <a:pt x="5677190" y="1226532"/>
                  <a:pt x="5691352" y="1213944"/>
                </a:cubicBezTo>
                <a:cubicBezTo>
                  <a:pt x="5724680" y="1184319"/>
                  <a:pt x="5754414" y="1150882"/>
                  <a:pt x="5785945" y="1119351"/>
                </a:cubicBezTo>
                <a:cubicBezTo>
                  <a:pt x="5801711" y="1103586"/>
                  <a:pt x="5811612" y="1077463"/>
                  <a:pt x="5833242" y="1072055"/>
                </a:cubicBezTo>
                <a:lnTo>
                  <a:pt x="5896304" y="1056289"/>
                </a:lnTo>
                <a:cubicBezTo>
                  <a:pt x="6018215" y="975014"/>
                  <a:pt x="5955877" y="1014853"/>
                  <a:pt x="6195849" y="882869"/>
                </a:cubicBezTo>
                <a:cubicBezTo>
                  <a:pt x="6216442" y="871543"/>
                  <a:pt x="6238758" y="863430"/>
                  <a:pt x="6258911" y="851338"/>
                </a:cubicBezTo>
                <a:cubicBezTo>
                  <a:pt x="6285187" y="835572"/>
                  <a:pt x="6309970" y="816999"/>
                  <a:pt x="6337738" y="804041"/>
                </a:cubicBezTo>
                <a:cubicBezTo>
                  <a:pt x="6389028" y="780106"/>
                  <a:pt x="6444242" y="765209"/>
                  <a:pt x="6495393" y="740979"/>
                </a:cubicBezTo>
                <a:cubicBezTo>
                  <a:pt x="6710515" y="639079"/>
                  <a:pt x="6557157" y="675505"/>
                  <a:pt x="6731876" y="646386"/>
                </a:cubicBezTo>
                <a:cubicBezTo>
                  <a:pt x="6752897" y="635876"/>
                  <a:pt x="6772933" y="623107"/>
                  <a:pt x="6794938" y="614855"/>
                </a:cubicBezTo>
                <a:cubicBezTo>
                  <a:pt x="6815226" y="607247"/>
                  <a:pt x="6837096" y="604790"/>
                  <a:pt x="6858000" y="599089"/>
                </a:cubicBezTo>
                <a:cubicBezTo>
                  <a:pt x="6894910" y="589022"/>
                  <a:pt x="6931714" y="578551"/>
                  <a:pt x="6968359" y="567558"/>
                </a:cubicBezTo>
                <a:cubicBezTo>
                  <a:pt x="6984277" y="562783"/>
                  <a:pt x="6999306" y="554766"/>
                  <a:pt x="7015656" y="551793"/>
                </a:cubicBezTo>
                <a:cubicBezTo>
                  <a:pt x="7080213" y="540055"/>
                  <a:pt x="7241692" y="527055"/>
                  <a:pt x="7299435" y="520262"/>
                </a:cubicBezTo>
                <a:cubicBezTo>
                  <a:pt x="7582849" y="486919"/>
                  <a:pt x="7174158" y="521326"/>
                  <a:pt x="7630511" y="488731"/>
                </a:cubicBezTo>
                <a:cubicBezTo>
                  <a:pt x="7782911" y="493986"/>
                  <a:pt x="7935847" y="490690"/>
                  <a:pt x="8087711" y="504496"/>
                </a:cubicBezTo>
                <a:cubicBezTo>
                  <a:pt x="8111116" y="506624"/>
                  <a:pt x="8129171" y="526769"/>
                  <a:pt x="8150773" y="536027"/>
                </a:cubicBezTo>
                <a:cubicBezTo>
                  <a:pt x="8188581" y="552231"/>
                  <a:pt x="8221119" y="556126"/>
                  <a:pt x="8261131" y="567558"/>
                </a:cubicBezTo>
                <a:cubicBezTo>
                  <a:pt x="8277110" y="572123"/>
                  <a:pt x="8293564" y="575892"/>
                  <a:pt x="8308428" y="583324"/>
                </a:cubicBezTo>
                <a:cubicBezTo>
                  <a:pt x="8325376" y="591798"/>
                  <a:pt x="8339274" y="605454"/>
                  <a:pt x="8355725" y="614855"/>
                </a:cubicBezTo>
                <a:cubicBezTo>
                  <a:pt x="8376130" y="626515"/>
                  <a:pt x="8399663" y="632726"/>
                  <a:pt x="8418787" y="646386"/>
                </a:cubicBezTo>
                <a:cubicBezTo>
                  <a:pt x="8436930" y="659345"/>
                  <a:pt x="8448955" y="679409"/>
                  <a:pt x="8466083" y="693682"/>
                </a:cubicBezTo>
                <a:cubicBezTo>
                  <a:pt x="8480639" y="705812"/>
                  <a:pt x="8497614" y="714703"/>
                  <a:pt x="8513380" y="725213"/>
                </a:cubicBezTo>
                <a:cubicBezTo>
                  <a:pt x="8565932" y="719958"/>
                  <a:pt x="8619247" y="719806"/>
                  <a:pt x="8671035" y="709448"/>
                </a:cubicBezTo>
                <a:cubicBezTo>
                  <a:pt x="8698785" y="703898"/>
                  <a:pt x="8723364" y="687854"/>
                  <a:pt x="8749862" y="677917"/>
                </a:cubicBezTo>
                <a:cubicBezTo>
                  <a:pt x="8765422" y="672082"/>
                  <a:pt x="8782295" y="669583"/>
                  <a:pt x="8797159" y="662151"/>
                </a:cubicBezTo>
                <a:cubicBezTo>
                  <a:pt x="8814107" y="653677"/>
                  <a:pt x="8827508" y="639094"/>
                  <a:pt x="8844456" y="630620"/>
                </a:cubicBezTo>
                <a:cubicBezTo>
                  <a:pt x="8869768" y="617964"/>
                  <a:pt x="8897422" y="610583"/>
                  <a:pt x="8923283" y="599089"/>
                </a:cubicBezTo>
                <a:cubicBezTo>
                  <a:pt x="8944759" y="589544"/>
                  <a:pt x="8965324" y="578068"/>
                  <a:pt x="8986345" y="567558"/>
                </a:cubicBezTo>
                <a:cubicBezTo>
                  <a:pt x="8996855" y="551793"/>
                  <a:pt x="9005201" y="534346"/>
                  <a:pt x="9017876" y="520262"/>
                </a:cubicBezTo>
                <a:cubicBezTo>
                  <a:pt x="9091334" y="438643"/>
                  <a:pt x="9125043" y="427622"/>
                  <a:pt x="9175531" y="346841"/>
                </a:cubicBezTo>
                <a:cubicBezTo>
                  <a:pt x="9210134" y="291476"/>
                  <a:pt x="9202713" y="290122"/>
                  <a:pt x="9222828" y="236482"/>
                </a:cubicBezTo>
                <a:cubicBezTo>
                  <a:pt x="9232765" y="209984"/>
                  <a:pt x="9243849" y="183931"/>
                  <a:pt x="9254359" y="157655"/>
                </a:cubicBezTo>
                <a:lnTo>
                  <a:pt x="9238593" y="0"/>
                </a:lnTo>
              </a:path>
            </a:pathLst>
          </a:custGeom>
          <a:solidFill>
            <a:srgbClr val="C00000"/>
          </a:solidFill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6267E064-73DE-4FCB-A71C-D085F4D3C9EB}"/>
              </a:ext>
            </a:extLst>
          </p:cNvPr>
          <p:cNvSpPr/>
          <p:nvPr/>
        </p:nvSpPr>
        <p:spPr>
          <a:xfrm>
            <a:off x="1702676" y="3957145"/>
            <a:ext cx="1671145" cy="89168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5795FA4C-0412-4F03-AB2F-C73C52B62676}"/>
              </a:ext>
            </a:extLst>
          </p:cNvPr>
          <p:cNvSpPr/>
          <p:nvPr/>
        </p:nvSpPr>
        <p:spPr>
          <a:xfrm>
            <a:off x="8213834" y="3231931"/>
            <a:ext cx="1765738" cy="31531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Volný tvar: obrazec 6">
            <a:extLst>
              <a:ext uri="{FF2B5EF4-FFF2-40B4-BE49-F238E27FC236}">
                <a16:creationId xmlns:a16="http://schemas.microsoft.com/office/drawing/2014/main" id="{FC03BD02-340E-44BC-AAFB-3C480FC85AEA}"/>
              </a:ext>
            </a:extLst>
          </p:cNvPr>
          <p:cNvSpPr/>
          <p:nvPr/>
        </p:nvSpPr>
        <p:spPr>
          <a:xfrm>
            <a:off x="8623319" y="3877808"/>
            <a:ext cx="1718860" cy="993737"/>
          </a:xfrm>
          <a:custGeom>
            <a:avLst/>
            <a:gdLst>
              <a:gd name="connsiteX0" fmla="*/ 962115 w 1718860"/>
              <a:gd name="connsiteY0" fmla="*/ 426178 h 993737"/>
              <a:gd name="connsiteX1" fmla="*/ 1056709 w 1718860"/>
              <a:gd name="connsiteY1" fmla="*/ 410413 h 993737"/>
              <a:gd name="connsiteX2" fmla="*/ 1104005 w 1718860"/>
              <a:gd name="connsiteY2" fmla="*/ 394647 h 993737"/>
              <a:gd name="connsiteX3" fmla="*/ 1466612 w 1718860"/>
              <a:gd name="connsiteY3" fmla="*/ 410413 h 993737"/>
              <a:gd name="connsiteX4" fmla="*/ 1561205 w 1718860"/>
              <a:gd name="connsiteY4" fmla="*/ 441944 h 993737"/>
              <a:gd name="connsiteX5" fmla="*/ 1608502 w 1718860"/>
              <a:gd name="connsiteY5" fmla="*/ 457709 h 993737"/>
              <a:gd name="connsiteX6" fmla="*/ 1655798 w 1718860"/>
              <a:gd name="connsiteY6" fmla="*/ 489240 h 993737"/>
              <a:gd name="connsiteX7" fmla="*/ 1703095 w 1718860"/>
              <a:gd name="connsiteY7" fmla="*/ 505006 h 993737"/>
              <a:gd name="connsiteX8" fmla="*/ 1718860 w 1718860"/>
              <a:gd name="connsiteY8" fmla="*/ 568068 h 993737"/>
              <a:gd name="connsiteX9" fmla="*/ 1703095 w 1718860"/>
              <a:gd name="connsiteY9" fmla="*/ 757254 h 993737"/>
              <a:gd name="connsiteX10" fmla="*/ 1671564 w 1718860"/>
              <a:gd name="connsiteY10" fmla="*/ 804551 h 993737"/>
              <a:gd name="connsiteX11" fmla="*/ 1561205 w 1718860"/>
              <a:gd name="connsiteY11" fmla="*/ 867613 h 993737"/>
              <a:gd name="connsiteX12" fmla="*/ 1513909 w 1718860"/>
              <a:gd name="connsiteY12" fmla="*/ 899144 h 993737"/>
              <a:gd name="connsiteX13" fmla="*/ 1372019 w 1718860"/>
              <a:gd name="connsiteY13" fmla="*/ 930675 h 993737"/>
              <a:gd name="connsiteX14" fmla="*/ 1293191 w 1718860"/>
              <a:gd name="connsiteY14" fmla="*/ 946440 h 993737"/>
              <a:gd name="connsiteX15" fmla="*/ 1245895 w 1718860"/>
              <a:gd name="connsiteY15" fmla="*/ 962206 h 993737"/>
              <a:gd name="connsiteX16" fmla="*/ 1119771 w 1718860"/>
              <a:gd name="connsiteY16" fmla="*/ 977971 h 993737"/>
              <a:gd name="connsiteX17" fmla="*/ 1009412 w 1718860"/>
              <a:gd name="connsiteY17" fmla="*/ 993737 h 993737"/>
              <a:gd name="connsiteX18" fmla="*/ 173840 w 1718860"/>
              <a:gd name="connsiteY18" fmla="*/ 977971 h 993737"/>
              <a:gd name="connsiteX19" fmla="*/ 126543 w 1718860"/>
              <a:gd name="connsiteY19" fmla="*/ 930675 h 993737"/>
              <a:gd name="connsiteX20" fmla="*/ 47715 w 1718860"/>
              <a:gd name="connsiteY20" fmla="*/ 820316 h 993737"/>
              <a:gd name="connsiteX21" fmla="*/ 419 w 1718860"/>
              <a:gd name="connsiteY21" fmla="*/ 646895 h 993737"/>
              <a:gd name="connsiteX22" fmla="*/ 31950 w 1718860"/>
              <a:gd name="connsiteY22" fmla="*/ 520771 h 993737"/>
              <a:gd name="connsiteX23" fmla="*/ 63481 w 1718860"/>
              <a:gd name="connsiteY23" fmla="*/ 473475 h 993737"/>
              <a:gd name="connsiteX24" fmla="*/ 95012 w 1718860"/>
              <a:gd name="connsiteY24" fmla="*/ 410413 h 993737"/>
              <a:gd name="connsiteX25" fmla="*/ 142309 w 1718860"/>
              <a:gd name="connsiteY25" fmla="*/ 315820 h 993737"/>
              <a:gd name="connsiteX26" fmla="*/ 110778 w 1718860"/>
              <a:gd name="connsiteY26" fmla="*/ 252758 h 993737"/>
              <a:gd name="connsiteX27" fmla="*/ 16184 w 1718860"/>
              <a:gd name="connsiteY27" fmla="*/ 189695 h 993737"/>
              <a:gd name="connsiteX28" fmla="*/ 419 w 1718860"/>
              <a:gd name="connsiteY28" fmla="*/ 142399 h 993737"/>
              <a:gd name="connsiteX29" fmla="*/ 158074 w 1718860"/>
              <a:gd name="connsiteY29" fmla="*/ 79337 h 993737"/>
              <a:gd name="connsiteX30" fmla="*/ 457619 w 1718860"/>
              <a:gd name="connsiteY30" fmla="*/ 95102 h 993737"/>
              <a:gd name="connsiteX31" fmla="*/ 504915 w 1718860"/>
              <a:gd name="connsiteY31" fmla="*/ 142399 h 993737"/>
              <a:gd name="connsiteX32" fmla="*/ 489150 w 1718860"/>
              <a:gd name="connsiteY32" fmla="*/ 331585 h 993737"/>
              <a:gd name="connsiteX33" fmla="*/ 504915 w 1718860"/>
              <a:gd name="connsiteY33" fmla="*/ 520771 h 993737"/>
              <a:gd name="connsiteX34" fmla="*/ 615274 w 1718860"/>
              <a:gd name="connsiteY34" fmla="*/ 505006 h 993737"/>
              <a:gd name="connsiteX35" fmla="*/ 631040 w 1718860"/>
              <a:gd name="connsiteY35" fmla="*/ 457709 h 993737"/>
              <a:gd name="connsiteX36" fmla="*/ 646805 w 1718860"/>
              <a:gd name="connsiteY36" fmla="*/ 394647 h 993737"/>
              <a:gd name="connsiteX37" fmla="*/ 694102 w 1718860"/>
              <a:gd name="connsiteY37" fmla="*/ 236992 h 993737"/>
              <a:gd name="connsiteX38" fmla="*/ 725633 w 1718860"/>
              <a:gd name="connsiteY38" fmla="*/ 509 h 993737"/>
              <a:gd name="connsiteX39" fmla="*/ 804460 w 1718860"/>
              <a:gd name="connsiteY39" fmla="*/ 16275 h 993737"/>
              <a:gd name="connsiteX40" fmla="*/ 867522 w 1718860"/>
              <a:gd name="connsiteY40" fmla="*/ 126633 h 993737"/>
              <a:gd name="connsiteX41" fmla="*/ 899053 w 1718860"/>
              <a:gd name="connsiteY41" fmla="*/ 221226 h 993737"/>
              <a:gd name="connsiteX42" fmla="*/ 914819 w 1718860"/>
              <a:gd name="connsiteY42" fmla="*/ 473475 h 993737"/>
              <a:gd name="connsiteX43" fmla="*/ 962115 w 1718860"/>
              <a:gd name="connsiteY43" fmla="*/ 426178 h 99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718860" h="993737">
                <a:moveTo>
                  <a:pt x="962115" y="426178"/>
                </a:moveTo>
                <a:cubicBezTo>
                  <a:pt x="985763" y="415668"/>
                  <a:pt x="1025504" y="417347"/>
                  <a:pt x="1056709" y="410413"/>
                </a:cubicBezTo>
                <a:cubicBezTo>
                  <a:pt x="1072931" y="406808"/>
                  <a:pt x="1087387" y="394647"/>
                  <a:pt x="1104005" y="394647"/>
                </a:cubicBezTo>
                <a:cubicBezTo>
                  <a:pt x="1224988" y="394647"/>
                  <a:pt x="1345743" y="405158"/>
                  <a:pt x="1466612" y="410413"/>
                </a:cubicBezTo>
                <a:lnTo>
                  <a:pt x="1561205" y="441944"/>
                </a:lnTo>
                <a:lnTo>
                  <a:pt x="1608502" y="457709"/>
                </a:lnTo>
                <a:cubicBezTo>
                  <a:pt x="1624267" y="468219"/>
                  <a:pt x="1638851" y="480766"/>
                  <a:pt x="1655798" y="489240"/>
                </a:cubicBezTo>
                <a:cubicBezTo>
                  <a:pt x="1670662" y="496672"/>
                  <a:pt x="1692714" y="492029"/>
                  <a:pt x="1703095" y="505006"/>
                </a:cubicBezTo>
                <a:cubicBezTo>
                  <a:pt x="1716631" y="521926"/>
                  <a:pt x="1713605" y="547047"/>
                  <a:pt x="1718860" y="568068"/>
                </a:cubicBezTo>
                <a:cubicBezTo>
                  <a:pt x="1713605" y="631130"/>
                  <a:pt x="1715505" y="695202"/>
                  <a:pt x="1703095" y="757254"/>
                </a:cubicBezTo>
                <a:cubicBezTo>
                  <a:pt x="1699379" y="775834"/>
                  <a:pt x="1684962" y="791153"/>
                  <a:pt x="1671564" y="804551"/>
                </a:cubicBezTo>
                <a:cubicBezTo>
                  <a:pt x="1645958" y="830157"/>
                  <a:pt x="1590056" y="851127"/>
                  <a:pt x="1561205" y="867613"/>
                </a:cubicBezTo>
                <a:cubicBezTo>
                  <a:pt x="1544754" y="877014"/>
                  <a:pt x="1530856" y="890670"/>
                  <a:pt x="1513909" y="899144"/>
                </a:cubicBezTo>
                <a:cubicBezTo>
                  <a:pt x="1474202" y="918997"/>
                  <a:pt x="1410072" y="923756"/>
                  <a:pt x="1372019" y="930675"/>
                </a:cubicBezTo>
                <a:cubicBezTo>
                  <a:pt x="1345655" y="935468"/>
                  <a:pt x="1319187" y="939941"/>
                  <a:pt x="1293191" y="946440"/>
                </a:cubicBezTo>
                <a:cubicBezTo>
                  <a:pt x="1277069" y="950471"/>
                  <a:pt x="1262245" y="959233"/>
                  <a:pt x="1245895" y="962206"/>
                </a:cubicBezTo>
                <a:cubicBezTo>
                  <a:pt x="1204210" y="969785"/>
                  <a:pt x="1161768" y="972371"/>
                  <a:pt x="1119771" y="977971"/>
                </a:cubicBezTo>
                <a:lnTo>
                  <a:pt x="1009412" y="993737"/>
                </a:lnTo>
                <a:cubicBezTo>
                  <a:pt x="730888" y="988482"/>
                  <a:pt x="451706" y="997819"/>
                  <a:pt x="173840" y="977971"/>
                </a:cubicBezTo>
                <a:cubicBezTo>
                  <a:pt x="151601" y="976382"/>
                  <a:pt x="139502" y="948818"/>
                  <a:pt x="126543" y="930675"/>
                </a:cubicBezTo>
                <a:cubicBezTo>
                  <a:pt x="22784" y="785414"/>
                  <a:pt x="170693" y="943294"/>
                  <a:pt x="47715" y="820316"/>
                </a:cubicBezTo>
                <a:cubicBezTo>
                  <a:pt x="26222" y="766584"/>
                  <a:pt x="-3912" y="707533"/>
                  <a:pt x="419" y="646895"/>
                </a:cubicBezTo>
                <a:cubicBezTo>
                  <a:pt x="3507" y="603670"/>
                  <a:pt x="17140" y="561497"/>
                  <a:pt x="31950" y="520771"/>
                </a:cubicBezTo>
                <a:cubicBezTo>
                  <a:pt x="38425" y="502964"/>
                  <a:pt x="54080" y="489926"/>
                  <a:pt x="63481" y="473475"/>
                </a:cubicBezTo>
                <a:cubicBezTo>
                  <a:pt x="75141" y="453070"/>
                  <a:pt x="83352" y="430818"/>
                  <a:pt x="95012" y="410413"/>
                </a:cubicBezTo>
                <a:cubicBezTo>
                  <a:pt x="143911" y="324839"/>
                  <a:pt x="113403" y="402535"/>
                  <a:pt x="142309" y="315820"/>
                </a:cubicBezTo>
                <a:cubicBezTo>
                  <a:pt x="131799" y="294799"/>
                  <a:pt x="127396" y="269376"/>
                  <a:pt x="110778" y="252758"/>
                </a:cubicBezTo>
                <a:cubicBezTo>
                  <a:pt x="83981" y="225961"/>
                  <a:pt x="16184" y="189695"/>
                  <a:pt x="16184" y="189695"/>
                </a:cubicBezTo>
                <a:cubicBezTo>
                  <a:pt x="10929" y="173930"/>
                  <a:pt x="419" y="159017"/>
                  <a:pt x="419" y="142399"/>
                </a:cubicBezTo>
                <a:cubicBezTo>
                  <a:pt x="419" y="53380"/>
                  <a:pt x="87902" y="87134"/>
                  <a:pt x="158074" y="79337"/>
                </a:cubicBezTo>
                <a:cubicBezTo>
                  <a:pt x="257922" y="84592"/>
                  <a:pt x="359245" y="77216"/>
                  <a:pt x="457619" y="95102"/>
                </a:cubicBezTo>
                <a:cubicBezTo>
                  <a:pt x="479555" y="99090"/>
                  <a:pt x="501968" y="120299"/>
                  <a:pt x="504915" y="142399"/>
                </a:cubicBezTo>
                <a:cubicBezTo>
                  <a:pt x="513278" y="205124"/>
                  <a:pt x="494405" y="268523"/>
                  <a:pt x="489150" y="331585"/>
                </a:cubicBezTo>
                <a:cubicBezTo>
                  <a:pt x="494405" y="394647"/>
                  <a:pt x="467695" y="469594"/>
                  <a:pt x="504915" y="520771"/>
                </a:cubicBezTo>
                <a:cubicBezTo>
                  <a:pt x="526771" y="550823"/>
                  <a:pt x="582037" y="521624"/>
                  <a:pt x="615274" y="505006"/>
                </a:cubicBezTo>
                <a:cubicBezTo>
                  <a:pt x="630138" y="497574"/>
                  <a:pt x="626475" y="473688"/>
                  <a:pt x="631040" y="457709"/>
                </a:cubicBezTo>
                <a:cubicBezTo>
                  <a:pt x="636993" y="436875"/>
                  <a:pt x="640579" y="415401"/>
                  <a:pt x="646805" y="394647"/>
                </a:cubicBezTo>
                <a:cubicBezTo>
                  <a:pt x="704386" y="202708"/>
                  <a:pt x="657759" y="382359"/>
                  <a:pt x="694102" y="236992"/>
                </a:cubicBezTo>
                <a:cubicBezTo>
                  <a:pt x="692450" y="215517"/>
                  <a:pt x="617020" y="14085"/>
                  <a:pt x="725633" y="509"/>
                </a:cubicBezTo>
                <a:cubicBezTo>
                  <a:pt x="752222" y="-2815"/>
                  <a:pt x="778184" y="11020"/>
                  <a:pt x="804460" y="16275"/>
                </a:cubicBezTo>
                <a:cubicBezTo>
                  <a:pt x="832902" y="58937"/>
                  <a:pt x="847519" y="76626"/>
                  <a:pt x="867522" y="126633"/>
                </a:cubicBezTo>
                <a:cubicBezTo>
                  <a:pt x="879866" y="157492"/>
                  <a:pt x="899053" y="221226"/>
                  <a:pt x="899053" y="221226"/>
                </a:cubicBezTo>
                <a:cubicBezTo>
                  <a:pt x="904308" y="305309"/>
                  <a:pt x="891675" y="392469"/>
                  <a:pt x="914819" y="473475"/>
                </a:cubicBezTo>
                <a:cubicBezTo>
                  <a:pt x="920024" y="491694"/>
                  <a:pt x="938467" y="436688"/>
                  <a:pt x="962115" y="426178"/>
                </a:cubicBez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: obrazec 7">
            <a:extLst>
              <a:ext uri="{FF2B5EF4-FFF2-40B4-BE49-F238E27FC236}">
                <a16:creationId xmlns:a16="http://schemas.microsoft.com/office/drawing/2014/main" id="{20E6B204-31D2-4F58-A048-EDE8D1033205}"/>
              </a:ext>
            </a:extLst>
          </p:cNvPr>
          <p:cNvSpPr/>
          <p:nvPr/>
        </p:nvSpPr>
        <p:spPr>
          <a:xfrm>
            <a:off x="7502153" y="3941379"/>
            <a:ext cx="601323" cy="977465"/>
          </a:xfrm>
          <a:custGeom>
            <a:avLst/>
            <a:gdLst>
              <a:gd name="connsiteX0" fmla="*/ 65295 w 601323"/>
              <a:gd name="connsiteY0" fmla="*/ 504497 h 977465"/>
              <a:gd name="connsiteX1" fmla="*/ 49530 w 601323"/>
              <a:gd name="connsiteY1" fmla="*/ 362607 h 977465"/>
              <a:gd name="connsiteX2" fmla="*/ 17999 w 601323"/>
              <a:gd name="connsiteY2" fmla="*/ 268014 h 977465"/>
              <a:gd name="connsiteX3" fmla="*/ 17999 w 601323"/>
              <a:gd name="connsiteY3" fmla="*/ 31531 h 977465"/>
              <a:gd name="connsiteX4" fmla="*/ 112592 w 601323"/>
              <a:gd name="connsiteY4" fmla="*/ 0 h 977465"/>
              <a:gd name="connsiteX5" fmla="*/ 475199 w 601323"/>
              <a:gd name="connsiteY5" fmla="*/ 15766 h 977465"/>
              <a:gd name="connsiteX6" fmla="*/ 506730 w 601323"/>
              <a:gd name="connsiteY6" fmla="*/ 78828 h 977465"/>
              <a:gd name="connsiteX7" fmla="*/ 554026 w 601323"/>
              <a:gd name="connsiteY7" fmla="*/ 173421 h 977465"/>
              <a:gd name="connsiteX8" fmla="*/ 601323 w 601323"/>
              <a:gd name="connsiteY8" fmla="*/ 346842 h 977465"/>
              <a:gd name="connsiteX9" fmla="*/ 569792 w 601323"/>
              <a:gd name="connsiteY9" fmla="*/ 945931 h 977465"/>
              <a:gd name="connsiteX10" fmla="*/ 475199 w 601323"/>
              <a:gd name="connsiteY10" fmla="*/ 977462 h 977465"/>
              <a:gd name="connsiteX11" fmla="*/ 191419 w 601323"/>
              <a:gd name="connsiteY11" fmla="*/ 961697 h 977465"/>
              <a:gd name="connsiteX12" fmla="*/ 175654 w 601323"/>
              <a:gd name="connsiteY12" fmla="*/ 914400 h 977465"/>
              <a:gd name="connsiteX13" fmla="*/ 144123 w 601323"/>
              <a:gd name="connsiteY13" fmla="*/ 567559 h 977465"/>
              <a:gd name="connsiteX14" fmla="*/ 81061 w 601323"/>
              <a:gd name="connsiteY14" fmla="*/ 488731 h 977465"/>
              <a:gd name="connsiteX15" fmla="*/ 65295 w 601323"/>
              <a:gd name="connsiteY15" fmla="*/ 504497 h 977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01323" h="977465">
                <a:moveTo>
                  <a:pt x="65295" y="504497"/>
                </a:moveTo>
                <a:cubicBezTo>
                  <a:pt x="60040" y="483476"/>
                  <a:pt x="58863" y="409271"/>
                  <a:pt x="49530" y="362607"/>
                </a:cubicBezTo>
                <a:cubicBezTo>
                  <a:pt x="43012" y="330016"/>
                  <a:pt x="17999" y="268014"/>
                  <a:pt x="17999" y="268014"/>
                </a:cubicBezTo>
                <a:cubicBezTo>
                  <a:pt x="10174" y="213238"/>
                  <a:pt x="-18262" y="83332"/>
                  <a:pt x="17999" y="31531"/>
                </a:cubicBezTo>
                <a:cubicBezTo>
                  <a:pt x="37059" y="4303"/>
                  <a:pt x="112592" y="0"/>
                  <a:pt x="112592" y="0"/>
                </a:cubicBezTo>
                <a:cubicBezTo>
                  <a:pt x="233461" y="5255"/>
                  <a:pt x="356565" y="-7961"/>
                  <a:pt x="475199" y="15766"/>
                </a:cubicBezTo>
                <a:cubicBezTo>
                  <a:pt x="498244" y="20375"/>
                  <a:pt x="497472" y="57226"/>
                  <a:pt x="506730" y="78828"/>
                </a:cubicBezTo>
                <a:cubicBezTo>
                  <a:pt x="545893" y="170210"/>
                  <a:pt x="493430" y="82526"/>
                  <a:pt x="554026" y="173421"/>
                </a:cubicBezTo>
                <a:cubicBezTo>
                  <a:pt x="589588" y="315667"/>
                  <a:pt x="571853" y="258434"/>
                  <a:pt x="601323" y="346842"/>
                </a:cubicBezTo>
                <a:cubicBezTo>
                  <a:pt x="590813" y="546538"/>
                  <a:pt x="609010" y="749842"/>
                  <a:pt x="569792" y="945931"/>
                </a:cubicBezTo>
                <a:cubicBezTo>
                  <a:pt x="563274" y="978522"/>
                  <a:pt x="475199" y="977462"/>
                  <a:pt x="475199" y="977462"/>
                </a:cubicBezTo>
                <a:cubicBezTo>
                  <a:pt x="380606" y="972207"/>
                  <a:pt x="284126" y="981214"/>
                  <a:pt x="191419" y="961697"/>
                </a:cubicBezTo>
                <a:cubicBezTo>
                  <a:pt x="175157" y="958273"/>
                  <a:pt x="177489" y="930917"/>
                  <a:pt x="175654" y="914400"/>
                </a:cubicBezTo>
                <a:cubicBezTo>
                  <a:pt x="158699" y="761807"/>
                  <a:pt x="170457" y="699228"/>
                  <a:pt x="144123" y="567559"/>
                </a:cubicBezTo>
                <a:cubicBezTo>
                  <a:pt x="134021" y="517050"/>
                  <a:pt x="128895" y="512648"/>
                  <a:pt x="81061" y="488731"/>
                </a:cubicBezTo>
                <a:cubicBezTo>
                  <a:pt x="76360" y="486381"/>
                  <a:pt x="70550" y="525518"/>
                  <a:pt x="65295" y="504497"/>
                </a:cubicBez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A493CEAB-BEFD-4ACC-A1D2-94FBFF8FDE2A}"/>
              </a:ext>
            </a:extLst>
          </p:cNvPr>
          <p:cNvSpPr txBox="1"/>
          <p:nvPr/>
        </p:nvSpPr>
        <p:spPr>
          <a:xfrm>
            <a:off x="3752193" y="2869324"/>
            <a:ext cx="488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6356B3C-F327-4699-842D-3DE7B9924384}"/>
              </a:ext>
            </a:extLst>
          </p:cNvPr>
          <p:cNvSpPr txBox="1"/>
          <p:nvPr/>
        </p:nvSpPr>
        <p:spPr>
          <a:xfrm>
            <a:off x="5108028" y="3231931"/>
            <a:ext cx="601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D8F913E3-4601-4A3F-92C2-B4E62BD163D1}"/>
              </a:ext>
            </a:extLst>
          </p:cNvPr>
          <p:cNvSpPr txBox="1"/>
          <p:nvPr/>
        </p:nvSpPr>
        <p:spPr>
          <a:xfrm>
            <a:off x="2270234" y="4146331"/>
            <a:ext cx="536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F62C5A47-B972-4CF7-9CE9-C1745A7967E5}"/>
              </a:ext>
            </a:extLst>
          </p:cNvPr>
          <p:cNvSpPr txBox="1"/>
          <p:nvPr/>
        </p:nvSpPr>
        <p:spPr>
          <a:xfrm>
            <a:off x="3373821" y="4272455"/>
            <a:ext cx="378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DC7411CC-BF64-403F-A344-3244453FC33A}"/>
              </a:ext>
            </a:extLst>
          </p:cNvPr>
          <p:cNvSpPr txBox="1"/>
          <p:nvPr/>
        </p:nvSpPr>
        <p:spPr>
          <a:xfrm>
            <a:off x="8970579" y="4272455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80C0F37A-E192-42FB-BCA2-FE97CD3028F1}"/>
              </a:ext>
            </a:extLst>
          </p:cNvPr>
          <p:cNvSpPr txBox="1"/>
          <p:nvPr/>
        </p:nvSpPr>
        <p:spPr>
          <a:xfrm>
            <a:off x="2099441" y="2824985"/>
            <a:ext cx="785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15" name="Volný tvar: obrazec 14">
            <a:extLst>
              <a:ext uri="{FF2B5EF4-FFF2-40B4-BE49-F238E27FC236}">
                <a16:creationId xmlns:a16="http://schemas.microsoft.com/office/drawing/2014/main" id="{01D89E8E-0F4B-452D-AD19-6AD6997E6F3F}"/>
              </a:ext>
            </a:extLst>
          </p:cNvPr>
          <p:cNvSpPr/>
          <p:nvPr/>
        </p:nvSpPr>
        <p:spPr>
          <a:xfrm>
            <a:off x="5622858" y="220716"/>
            <a:ext cx="4892742" cy="1844566"/>
          </a:xfrm>
          <a:custGeom>
            <a:avLst/>
            <a:gdLst>
              <a:gd name="connsiteX0" fmla="*/ 0 w 4892742"/>
              <a:gd name="connsiteY0" fmla="*/ 1781504 h 1844566"/>
              <a:gd name="connsiteX1" fmla="*/ 15765 w 4892742"/>
              <a:gd name="connsiteY1" fmla="*/ 1355835 h 1844566"/>
              <a:gd name="connsiteX2" fmla="*/ 47296 w 4892742"/>
              <a:gd name="connsiteY2" fmla="*/ 1261242 h 1844566"/>
              <a:gd name="connsiteX3" fmla="*/ 110358 w 4892742"/>
              <a:gd name="connsiteY3" fmla="*/ 1166648 h 1844566"/>
              <a:gd name="connsiteX4" fmla="*/ 252248 w 4892742"/>
              <a:gd name="connsiteY4" fmla="*/ 1087821 h 1844566"/>
              <a:gd name="connsiteX5" fmla="*/ 362607 w 4892742"/>
              <a:gd name="connsiteY5" fmla="*/ 1040524 h 1844566"/>
              <a:gd name="connsiteX6" fmla="*/ 409903 w 4892742"/>
              <a:gd name="connsiteY6" fmla="*/ 1008993 h 1844566"/>
              <a:gd name="connsiteX7" fmla="*/ 536027 w 4892742"/>
              <a:gd name="connsiteY7" fmla="*/ 977462 h 1844566"/>
              <a:gd name="connsiteX8" fmla="*/ 677917 w 4892742"/>
              <a:gd name="connsiteY8" fmla="*/ 930166 h 1844566"/>
              <a:gd name="connsiteX9" fmla="*/ 725213 w 4892742"/>
              <a:gd name="connsiteY9" fmla="*/ 898635 h 1844566"/>
              <a:gd name="connsiteX10" fmla="*/ 772510 w 4892742"/>
              <a:gd name="connsiteY10" fmla="*/ 882869 h 1844566"/>
              <a:gd name="connsiteX11" fmla="*/ 804041 w 4892742"/>
              <a:gd name="connsiteY11" fmla="*/ 835573 h 1844566"/>
              <a:gd name="connsiteX12" fmla="*/ 851338 w 4892742"/>
              <a:gd name="connsiteY12" fmla="*/ 804042 h 1844566"/>
              <a:gd name="connsiteX13" fmla="*/ 930165 w 4892742"/>
              <a:gd name="connsiteY13" fmla="*/ 725214 h 1844566"/>
              <a:gd name="connsiteX14" fmla="*/ 961696 w 4892742"/>
              <a:gd name="connsiteY14" fmla="*/ 630621 h 1844566"/>
              <a:gd name="connsiteX15" fmla="*/ 977462 w 4892742"/>
              <a:gd name="connsiteY15" fmla="*/ 567559 h 1844566"/>
              <a:gd name="connsiteX16" fmla="*/ 1040524 w 4892742"/>
              <a:gd name="connsiteY16" fmla="*/ 504497 h 1844566"/>
              <a:gd name="connsiteX17" fmla="*/ 1119351 w 4892742"/>
              <a:gd name="connsiteY17" fmla="*/ 441435 h 1844566"/>
              <a:gd name="connsiteX18" fmla="*/ 1166648 w 4892742"/>
              <a:gd name="connsiteY18" fmla="*/ 409904 h 1844566"/>
              <a:gd name="connsiteX19" fmla="*/ 1261241 w 4892742"/>
              <a:gd name="connsiteY19" fmla="*/ 331076 h 1844566"/>
              <a:gd name="connsiteX20" fmla="*/ 1371600 w 4892742"/>
              <a:gd name="connsiteY20" fmla="*/ 283779 h 1844566"/>
              <a:gd name="connsiteX21" fmla="*/ 1481958 w 4892742"/>
              <a:gd name="connsiteY21" fmla="*/ 220717 h 1844566"/>
              <a:gd name="connsiteX22" fmla="*/ 1592317 w 4892742"/>
              <a:gd name="connsiteY22" fmla="*/ 173421 h 1844566"/>
              <a:gd name="connsiteX23" fmla="*/ 1686910 w 4892742"/>
              <a:gd name="connsiteY23" fmla="*/ 110359 h 1844566"/>
              <a:gd name="connsiteX24" fmla="*/ 1734207 w 4892742"/>
              <a:gd name="connsiteY24" fmla="*/ 94593 h 1844566"/>
              <a:gd name="connsiteX25" fmla="*/ 1828800 w 4892742"/>
              <a:gd name="connsiteY25" fmla="*/ 47297 h 1844566"/>
              <a:gd name="connsiteX26" fmla="*/ 1876096 w 4892742"/>
              <a:gd name="connsiteY26" fmla="*/ 15766 h 1844566"/>
              <a:gd name="connsiteX27" fmla="*/ 1939158 w 4892742"/>
              <a:gd name="connsiteY27" fmla="*/ 0 h 1844566"/>
              <a:gd name="connsiteX28" fmla="*/ 2554013 w 4892742"/>
              <a:gd name="connsiteY28" fmla="*/ 15766 h 1844566"/>
              <a:gd name="connsiteX29" fmla="*/ 3153103 w 4892742"/>
              <a:gd name="connsiteY29" fmla="*/ 63062 h 1844566"/>
              <a:gd name="connsiteX30" fmla="*/ 3247696 w 4892742"/>
              <a:gd name="connsiteY30" fmla="*/ 110359 h 1844566"/>
              <a:gd name="connsiteX31" fmla="*/ 3294993 w 4892742"/>
              <a:gd name="connsiteY31" fmla="*/ 126124 h 1844566"/>
              <a:gd name="connsiteX32" fmla="*/ 3342289 w 4892742"/>
              <a:gd name="connsiteY32" fmla="*/ 157655 h 1844566"/>
              <a:gd name="connsiteX33" fmla="*/ 3436882 w 4892742"/>
              <a:gd name="connsiteY33" fmla="*/ 189186 h 1844566"/>
              <a:gd name="connsiteX34" fmla="*/ 3641834 w 4892742"/>
              <a:gd name="connsiteY34" fmla="*/ 331076 h 1844566"/>
              <a:gd name="connsiteX35" fmla="*/ 3752193 w 4892742"/>
              <a:gd name="connsiteY35" fmla="*/ 394138 h 1844566"/>
              <a:gd name="connsiteX36" fmla="*/ 3815255 w 4892742"/>
              <a:gd name="connsiteY36" fmla="*/ 425669 h 1844566"/>
              <a:gd name="connsiteX37" fmla="*/ 3941379 w 4892742"/>
              <a:gd name="connsiteY37" fmla="*/ 504497 h 1844566"/>
              <a:gd name="connsiteX38" fmla="*/ 4051738 w 4892742"/>
              <a:gd name="connsiteY38" fmla="*/ 536028 h 1844566"/>
              <a:gd name="connsiteX39" fmla="*/ 4114800 w 4892742"/>
              <a:gd name="connsiteY39" fmla="*/ 567559 h 1844566"/>
              <a:gd name="connsiteX40" fmla="*/ 4272455 w 4892742"/>
              <a:gd name="connsiteY40" fmla="*/ 614855 h 1844566"/>
              <a:gd name="connsiteX41" fmla="*/ 4367048 w 4892742"/>
              <a:gd name="connsiteY41" fmla="*/ 693683 h 1844566"/>
              <a:gd name="connsiteX42" fmla="*/ 4414345 w 4892742"/>
              <a:gd name="connsiteY42" fmla="*/ 725214 h 1844566"/>
              <a:gd name="connsiteX43" fmla="*/ 4493172 w 4892742"/>
              <a:gd name="connsiteY43" fmla="*/ 819807 h 1844566"/>
              <a:gd name="connsiteX44" fmla="*/ 4556234 w 4892742"/>
              <a:gd name="connsiteY44" fmla="*/ 977462 h 1844566"/>
              <a:gd name="connsiteX45" fmla="*/ 4572000 w 4892742"/>
              <a:gd name="connsiteY45" fmla="*/ 1024759 h 1844566"/>
              <a:gd name="connsiteX46" fmla="*/ 4650827 w 4892742"/>
              <a:gd name="connsiteY46" fmla="*/ 1135117 h 1844566"/>
              <a:gd name="connsiteX47" fmla="*/ 4745420 w 4892742"/>
              <a:gd name="connsiteY47" fmla="*/ 1261242 h 1844566"/>
              <a:gd name="connsiteX48" fmla="*/ 4761186 w 4892742"/>
              <a:gd name="connsiteY48" fmla="*/ 1308538 h 1844566"/>
              <a:gd name="connsiteX49" fmla="*/ 4840013 w 4892742"/>
              <a:gd name="connsiteY49" fmla="*/ 1403131 h 1844566"/>
              <a:gd name="connsiteX50" fmla="*/ 4871545 w 4892742"/>
              <a:gd name="connsiteY50" fmla="*/ 1450428 h 1844566"/>
              <a:gd name="connsiteX51" fmla="*/ 4871545 w 4892742"/>
              <a:gd name="connsiteY51" fmla="*/ 1734207 h 1844566"/>
              <a:gd name="connsiteX52" fmla="*/ 4855779 w 4892742"/>
              <a:gd name="connsiteY52" fmla="*/ 1781504 h 1844566"/>
              <a:gd name="connsiteX53" fmla="*/ 4808482 w 4892742"/>
              <a:gd name="connsiteY53" fmla="*/ 1844566 h 1844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4892742" h="1844566">
                <a:moveTo>
                  <a:pt x="0" y="1781504"/>
                </a:moveTo>
                <a:cubicBezTo>
                  <a:pt x="5255" y="1639614"/>
                  <a:pt x="2910" y="1497239"/>
                  <a:pt x="15765" y="1355835"/>
                </a:cubicBezTo>
                <a:cubicBezTo>
                  <a:pt x="18774" y="1322735"/>
                  <a:pt x="28860" y="1288897"/>
                  <a:pt x="47296" y="1261242"/>
                </a:cubicBezTo>
                <a:cubicBezTo>
                  <a:pt x="68317" y="1229711"/>
                  <a:pt x="78827" y="1187669"/>
                  <a:pt x="110358" y="1166648"/>
                </a:cubicBezTo>
                <a:cubicBezTo>
                  <a:pt x="218778" y="1094368"/>
                  <a:pt x="169000" y="1115569"/>
                  <a:pt x="252248" y="1087821"/>
                </a:cubicBezTo>
                <a:cubicBezTo>
                  <a:pt x="370992" y="1008659"/>
                  <a:pt x="220077" y="1101609"/>
                  <a:pt x="362607" y="1040524"/>
                </a:cubicBezTo>
                <a:cubicBezTo>
                  <a:pt x="380023" y="1033060"/>
                  <a:pt x="392096" y="1015468"/>
                  <a:pt x="409903" y="1008993"/>
                </a:cubicBezTo>
                <a:cubicBezTo>
                  <a:pt x="450629" y="994183"/>
                  <a:pt x="497267" y="996842"/>
                  <a:pt x="536027" y="977462"/>
                </a:cubicBezTo>
                <a:cubicBezTo>
                  <a:pt x="623056" y="933947"/>
                  <a:pt x="576044" y="950540"/>
                  <a:pt x="677917" y="930166"/>
                </a:cubicBezTo>
                <a:cubicBezTo>
                  <a:pt x="693682" y="919656"/>
                  <a:pt x="708266" y="907109"/>
                  <a:pt x="725213" y="898635"/>
                </a:cubicBezTo>
                <a:cubicBezTo>
                  <a:pt x="740077" y="891203"/>
                  <a:pt x="759533" y="893250"/>
                  <a:pt x="772510" y="882869"/>
                </a:cubicBezTo>
                <a:cubicBezTo>
                  <a:pt x="787306" y="871033"/>
                  <a:pt x="790643" y="848971"/>
                  <a:pt x="804041" y="835573"/>
                </a:cubicBezTo>
                <a:cubicBezTo>
                  <a:pt x="817439" y="822175"/>
                  <a:pt x="837078" y="816519"/>
                  <a:pt x="851338" y="804042"/>
                </a:cubicBezTo>
                <a:cubicBezTo>
                  <a:pt x="879303" y="779572"/>
                  <a:pt x="930165" y="725214"/>
                  <a:pt x="930165" y="725214"/>
                </a:cubicBezTo>
                <a:cubicBezTo>
                  <a:pt x="940675" y="693683"/>
                  <a:pt x="953635" y="662865"/>
                  <a:pt x="961696" y="630621"/>
                </a:cubicBezTo>
                <a:cubicBezTo>
                  <a:pt x="966951" y="609600"/>
                  <a:pt x="965978" y="585933"/>
                  <a:pt x="977462" y="567559"/>
                </a:cubicBezTo>
                <a:cubicBezTo>
                  <a:pt x="993218" y="542350"/>
                  <a:pt x="1021178" y="527068"/>
                  <a:pt x="1040524" y="504497"/>
                </a:cubicBezTo>
                <a:cubicBezTo>
                  <a:pt x="1097573" y="437940"/>
                  <a:pt x="1039784" y="467957"/>
                  <a:pt x="1119351" y="441435"/>
                </a:cubicBezTo>
                <a:cubicBezTo>
                  <a:pt x="1135117" y="430925"/>
                  <a:pt x="1152092" y="422034"/>
                  <a:pt x="1166648" y="409904"/>
                </a:cubicBezTo>
                <a:cubicBezTo>
                  <a:pt x="1237791" y="350618"/>
                  <a:pt x="1186515" y="373777"/>
                  <a:pt x="1261241" y="331076"/>
                </a:cubicBezTo>
                <a:cubicBezTo>
                  <a:pt x="1365811" y="271321"/>
                  <a:pt x="1283167" y="321679"/>
                  <a:pt x="1371600" y="283779"/>
                </a:cubicBezTo>
                <a:cubicBezTo>
                  <a:pt x="1565106" y="200847"/>
                  <a:pt x="1323604" y="299893"/>
                  <a:pt x="1481958" y="220717"/>
                </a:cubicBezTo>
                <a:cubicBezTo>
                  <a:pt x="1612440" y="155477"/>
                  <a:pt x="1428282" y="271842"/>
                  <a:pt x="1592317" y="173421"/>
                </a:cubicBezTo>
                <a:cubicBezTo>
                  <a:pt x="1624812" y="153924"/>
                  <a:pt x="1650959" y="122343"/>
                  <a:pt x="1686910" y="110359"/>
                </a:cubicBezTo>
                <a:cubicBezTo>
                  <a:pt x="1702676" y="105104"/>
                  <a:pt x="1719343" y="102025"/>
                  <a:pt x="1734207" y="94593"/>
                </a:cubicBezTo>
                <a:cubicBezTo>
                  <a:pt x="1856447" y="33472"/>
                  <a:pt x="1709924" y="86921"/>
                  <a:pt x="1828800" y="47297"/>
                </a:cubicBezTo>
                <a:cubicBezTo>
                  <a:pt x="1844565" y="36787"/>
                  <a:pt x="1858680" y="23230"/>
                  <a:pt x="1876096" y="15766"/>
                </a:cubicBezTo>
                <a:cubicBezTo>
                  <a:pt x="1896012" y="7231"/>
                  <a:pt x="1917490" y="0"/>
                  <a:pt x="1939158" y="0"/>
                </a:cubicBezTo>
                <a:cubicBezTo>
                  <a:pt x="2144177" y="0"/>
                  <a:pt x="2349061" y="10511"/>
                  <a:pt x="2554013" y="15766"/>
                </a:cubicBezTo>
                <a:cubicBezTo>
                  <a:pt x="2942384" y="58918"/>
                  <a:pt x="2742736" y="42544"/>
                  <a:pt x="3153103" y="63062"/>
                </a:cubicBezTo>
                <a:cubicBezTo>
                  <a:pt x="3271993" y="102693"/>
                  <a:pt x="3125440" y="49232"/>
                  <a:pt x="3247696" y="110359"/>
                </a:cubicBezTo>
                <a:cubicBezTo>
                  <a:pt x="3262560" y="117791"/>
                  <a:pt x="3279227" y="120869"/>
                  <a:pt x="3294993" y="126124"/>
                </a:cubicBezTo>
                <a:cubicBezTo>
                  <a:pt x="3310758" y="136634"/>
                  <a:pt x="3324974" y="149960"/>
                  <a:pt x="3342289" y="157655"/>
                </a:cubicBezTo>
                <a:cubicBezTo>
                  <a:pt x="3372661" y="171154"/>
                  <a:pt x="3436882" y="189186"/>
                  <a:pt x="3436882" y="189186"/>
                </a:cubicBezTo>
                <a:cubicBezTo>
                  <a:pt x="3505199" y="236483"/>
                  <a:pt x="3567515" y="293916"/>
                  <a:pt x="3641834" y="331076"/>
                </a:cubicBezTo>
                <a:cubicBezTo>
                  <a:pt x="3832401" y="426359"/>
                  <a:pt x="3596207" y="305003"/>
                  <a:pt x="3752193" y="394138"/>
                </a:cubicBezTo>
                <a:cubicBezTo>
                  <a:pt x="3772598" y="405798"/>
                  <a:pt x="3794850" y="414009"/>
                  <a:pt x="3815255" y="425669"/>
                </a:cubicBezTo>
                <a:cubicBezTo>
                  <a:pt x="3902797" y="475693"/>
                  <a:pt x="3822449" y="445033"/>
                  <a:pt x="3941379" y="504497"/>
                </a:cubicBezTo>
                <a:cubicBezTo>
                  <a:pt x="3979484" y="523549"/>
                  <a:pt x="4011340" y="520879"/>
                  <a:pt x="4051738" y="536028"/>
                </a:cubicBezTo>
                <a:cubicBezTo>
                  <a:pt x="4073743" y="544280"/>
                  <a:pt x="4092979" y="558831"/>
                  <a:pt x="4114800" y="567559"/>
                </a:cubicBezTo>
                <a:cubicBezTo>
                  <a:pt x="4178774" y="593149"/>
                  <a:pt x="4210510" y="599369"/>
                  <a:pt x="4272455" y="614855"/>
                </a:cubicBezTo>
                <a:cubicBezTo>
                  <a:pt x="4389887" y="693144"/>
                  <a:pt x="4245653" y="592521"/>
                  <a:pt x="4367048" y="693683"/>
                </a:cubicBezTo>
                <a:cubicBezTo>
                  <a:pt x="4381604" y="705813"/>
                  <a:pt x="4399789" y="713084"/>
                  <a:pt x="4414345" y="725214"/>
                </a:cubicBezTo>
                <a:cubicBezTo>
                  <a:pt x="4449917" y="754857"/>
                  <a:pt x="4470624" y="780348"/>
                  <a:pt x="4493172" y="819807"/>
                </a:cubicBezTo>
                <a:cubicBezTo>
                  <a:pt x="4530288" y="884761"/>
                  <a:pt x="4530393" y="899939"/>
                  <a:pt x="4556234" y="977462"/>
                </a:cubicBezTo>
                <a:cubicBezTo>
                  <a:pt x="4561489" y="993228"/>
                  <a:pt x="4564568" y="1009895"/>
                  <a:pt x="4572000" y="1024759"/>
                </a:cubicBezTo>
                <a:cubicBezTo>
                  <a:pt x="4640451" y="1161661"/>
                  <a:pt x="4561347" y="1020071"/>
                  <a:pt x="4650827" y="1135117"/>
                </a:cubicBezTo>
                <a:cubicBezTo>
                  <a:pt x="4775620" y="1295565"/>
                  <a:pt x="4666114" y="1181934"/>
                  <a:pt x="4745420" y="1261242"/>
                </a:cubicBezTo>
                <a:cubicBezTo>
                  <a:pt x="4750675" y="1277007"/>
                  <a:pt x="4753754" y="1293674"/>
                  <a:pt x="4761186" y="1308538"/>
                </a:cubicBezTo>
                <a:cubicBezTo>
                  <a:pt x="4790544" y="1367254"/>
                  <a:pt x="4796427" y="1350829"/>
                  <a:pt x="4840013" y="1403131"/>
                </a:cubicBezTo>
                <a:cubicBezTo>
                  <a:pt x="4852143" y="1417687"/>
                  <a:pt x="4861034" y="1434662"/>
                  <a:pt x="4871545" y="1450428"/>
                </a:cubicBezTo>
                <a:cubicBezTo>
                  <a:pt x="4902961" y="1576098"/>
                  <a:pt x="4896470" y="1522344"/>
                  <a:pt x="4871545" y="1734207"/>
                </a:cubicBezTo>
                <a:cubicBezTo>
                  <a:pt x="4869603" y="1750712"/>
                  <a:pt x="4864997" y="1767677"/>
                  <a:pt x="4855779" y="1781504"/>
                </a:cubicBezTo>
                <a:cubicBezTo>
                  <a:pt x="4804766" y="1858022"/>
                  <a:pt x="4808482" y="1800492"/>
                  <a:pt x="4808482" y="1844566"/>
                </a:cubicBezTo>
              </a:path>
            </a:pathLst>
          </a:custGeom>
          <a:solidFill>
            <a:srgbClr val="C00000"/>
          </a:solidFill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Volný tvar: obrazec 15">
            <a:extLst>
              <a:ext uri="{FF2B5EF4-FFF2-40B4-BE49-F238E27FC236}">
                <a16:creationId xmlns:a16="http://schemas.microsoft.com/office/drawing/2014/main" id="{C3D6B939-5E80-4FD2-8692-D8F70790E216}"/>
              </a:ext>
            </a:extLst>
          </p:cNvPr>
          <p:cNvSpPr/>
          <p:nvPr/>
        </p:nvSpPr>
        <p:spPr>
          <a:xfrm>
            <a:off x="6936828" y="599090"/>
            <a:ext cx="2554013" cy="1229710"/>
          </a:xfrm>
          <a:custGeom>
            <a:avLst/>
            <a:gdLst>
              <a:gd name="connsiteX0" fmla="*/ 599089 w 2554013"/>
              <a:gd name="connsiteY0" fmla="*/ 1119351 h 1229710"/>
              <a:gd name="connsiteX1" fmla="*/ 520262 w 2554013"/>
              <a:gd name="connsiteY1" fmla="*/ 1150882 h 1229710"/>
              <a:gd name="connsiteX2" fmla="*/ 394138 w 2554013"/>
              <a:gd name="connsiteY2" fmla="*/ 1103586 h 1229710"/>
              <a:gd name="connsiteX3" fmla="*/ 283779 w 2554013"/>
              <a:gd name="connsiteY3" fmla="*/ 1040524 h 1229710"/>
              <a:gd name="connsiteX4" fmla="*/ 141889 w 2554013"/>
              <a:gd name="connsiteY4" fmla="*/ 882869 h 1229710"/>
              <a:gd name="connsiteX5" fmla="*/ 63062 w 2554013"/>
              <a:gd name="connsiteY5" fmla="*/ 788276 h 1229710"/>
              <a:gd name="connsiteX6" fmla="*/ 31531 w 2554013"/>
              <a:gd name="connsiteY6" fmla="*/ 536027 h 1229710"/>
              <a:gd name="connsiteX7" fmla="*/ 15765 w 2554013"/>
              <a:gd name="connsiteY7" fmla="*/ 488731 h 1229710"/>
              <a:gd name="connsiteX8" fmla="*/ 0 w 2554013"/>
              <a:gd name="connsiteY8" fmla="*/ 409903 h 1229710"/>
              <a:gd name="connsiteX9" fmla="*/ 15765 w 2554013"/>
              <a:gd name="connsiteY9" fmla="*/ 236482 h 1229710"/>
              <a:gd name="connsiteX10" fmla="*/ 157655 w 2554013"/>
              <a:gd name="connsiteY10" fmla="*/ 157655 h 1229710"/>
              <a:gd name="connsiteX11" fmla="*/ 204951 w 2554013"/>
              <a:gd name="connsiteY11" fmla="*/ 126124 h 1229710"/>
              <a:gd name="connsiteX12" fmla="*/ 252248 w 2554013"/>
              <a:gd name="connsiteY12" fmla="*/ 110358 h 1229710"/>
              <a:gd name="connsiteX13" fmla="*/ 346841 w 2554013"/>
              <a:gd name="connsiteY13" fmla="*/ 47296 h 1229710"/>
              <a:gd name="connsiteX14" fmla="*/ 520262 w 2554013"/>
              <a:gd name="connsiteY14" fmla="*/ 0 h 1229710"/>
              <a:gd name="connsiteX15" fmla="*/ 1292772 w 2554013"/>
              <a:gd name="connsiteY15" fmla="*/ 15765 h 1229710"/>
              <a:gd name="connsiteX16" fmla="*/ 1371600 w 2554013"/>
              <a:gd name="connsiteY16" fmla="*/ 31531 h 1229710"/>
              <a:gd name="connsiteX17" fmla="*/ 1497724 w 2554013"/>
              <a:gd name="connsiteY17" fmla="*/ 78827 h 1229710"/>
              <a:gd name="connsiteX18" fmla="*/ 1608082 w 2554013"/>
              <a:gd name="connsiteY18" fmla="*/ 126124 h 1229710"/>
              <a:gd name="connsiteX19" fmla="*/ 1702675 w 2554013"/>
              <a:gd name="connsiteY19" fmla="*/ 141889 h 1229710"/>
              <a:gd name="connsiteX20" fmla="*/ 1813034 w 2554013"/>
              <a:gd name="connsiteY20" fmla="*/ 173420 h 1229710"/>
              <a:gd name="connsiteX21" fmla="*/ 1907627 w 2554013"/>
              <a:gd name="connsiteY21" fmla="*/ 204951 h 1229710"/>
              <a:gd name="connsiteX22" fmla="*/ 2065282 w 2554013"/>
              <a:gd name="connsiteY22" fmla="*/ 252248 h 1229710"/>
              <a:gd name="connsiteX23" fmla="*/ 2112579 w 2554013"/>
              <a:gd name="connsiteY23" fmla="*/ 283779 h 1229710"/>
              <a:gd name="connsiteX24" fmla="*/ 2159875 w 2554013"/>
              <a:gd name="connsiteY24" fmla="*/ 331076 h 1229710"/>
              <a:gd name="connsiteX25" fmla="*/ 2254469 w 2554013"/>
              <a:gd name="connsiteY25" fmla="*/ 362607 h 1229710"/>
              <a:gd name="connsiteX26" fmla="*/ 2301765 w 2554013"/>
              <a:gd name="connsiteY26" fmla="*/ 378372 h 1229710"/>
              <a:gd name="connsiteX27" fmla="*/ 2364827 w 2554013"/>
              <a:gd name="connsiteY27" fmla="*/ 409903 h 1229710"/>
              <a:gd name="connsiteX28" fmla="*/ 2427889 w 2554013"/>
              <a:gd name="connsiteY28" fmla="*/ 425669 h 1229710"/>
              <a:gd name="connsiteX29" fmla="*/ 2459420 w 2554013"/>
              <a:gd name="connsiteY29" fmla="*/ 472965 h 1229710"/>
              <a:gd name="connsiteX30" fmla="*/ 2506717 w 2554013"/>
              <a:gd name="connsiteY30" fmla="*/ 504496 h 1229710"/>
              <a:gd name="connsiteX31" fmla="*/ 2554013 w 2554013"/>
              <a:gd name="connsiteY31" fmla="*/ 551793 h 1229710"/>
              <a:gd name="connsiteX32" fmla="*/ 2538248 w 2554013"/>
              <a:gd name="connsiteY32" fmla="*/ 804041 h 1229710"/>
              <a:gd name="connsiteX33" fmla="*/ 2506717 w 2554013"/>
              <a:gd name="connsiteY33" fmla="*/ 930165 h 1229710"/>
              <a:gd name="connsiteX34" fmla="*/ 2490951 w 2554013"/>
              <a:gd name="connsiteY34" fmla="*/ 993227 h 1229710"/>
              <a:gd name="connsiteX35" fmla="*/ 2475186 w 2554013"/>
              <a:gd name="connsiteY35" fmla="*/ 1072055 h 1229710"/>
              <a:gd name="connsiteX36" fmla="*/ 2380593 w 2554013"/>
              <a:gd name="connsiteY36" fmla="*/ 1119351 h 1229710"/>
              <a:gd name="connsiteX37" fmla="*/ 2065282 w 2554013"/>
              <a:gd name="connsiteY37" fmla="*/ 1135117 h 1229710"/>
              <a:gd name="connsiteX38" fmla="*/ 2017986 w 2554013"/>
              <a:gd name="connsiteY38" fmla="*/ 1150882 h 1229710"/>
              <a:gd name="connsiteX39" fmla="*/ 1954924 w 2554013"/>
              <a:gd name="connsiteY39" fmla="*/ 1166648 h 1229710"/>
              <a:gd name="connsiteX40" fmla="*/ 1907627 w 2554013"/>
              <a:gd name="connsiteY40" fmla="*/ 1198179 h 1229710"/>
              <a:gd name="connsiteX41" fmla="*/ 1702675 w 2554013"/>
              <a:gd name="connsiteY41" fmla="*/ 1229710 h 1229710"/>
              <a:gd name="connsiteX42" fmla="*/ 1040524 w 2554013"/>
              <a:gd name="connsiteY42" fmla="*/ 1213944 h 1229710"/>
              <a:gd name="connsiteX43" fmla="*/ 945931 w 2554013"/>
              <a:gd name="connsiteY43" fmla="*/ 1182413 h 1229710"/>
              <a:gd name="connsiteX44" fmla="*/ 898634 w 2554013"/>
              <a:gd name="connsiteY44" fmla="*/ 1166648 h 1229710"/>
              <a:gd name="connsiteX45" fmla="*/ 851338 w 2554013"/>
              <a:gd name="connsiteY45" fmla="*/ 1150882 h 1229710"/>
              <a:gd name="connsiteX46" fmla="*/ 677917 w 2554013"/>
              <a:gd name="connsiteY46" fmla="*/ 1135117 h 1229710"/>
              <a:gd name="connsiteX47" fmla="*/ 599089 w 2554013"/>
              <a:gd name="connsiteY47" fmla="*/ 1119351 h 1229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554013" h="1229710">
                <a:moveTo>
                  <a:pt x="599089" y="1119351"/>
                </a:moveTo>
                <a:cubicBezTo>
                  <a:pt x="572813" y="1129861"/>
                  <a:pt x="548421" y="1148066"/>
                  <a:pt x="520262" y="1150882"/>
                </a:cubicBezTo>
                <a:cubicBezTo>
                  <a:pt x="452415" y="1157667"/>
                  <a:pt x="442828" y="1131409"/>
                  <a:pt x="394138" y="1103586"/>
                </a:cubicBezTo>
                <a:cubicBezTo>
                  <a:pt x="354166" y="1080745"/>
                  <a:pt x="318350" y="1071254"/>
                  <a:pt x="283779" y="1040524"/>
                </a:cubicBezTo>
                <a:cubicBezTo>
                  <a:pt x="140481" y="913147"/>
                  <a:pt x="233693" y="989974"/>
                  <a:pt x="141889" y="882869"/>
                </a:cubicBezTo>
                <a:cubicBezTo>
                  <a:pt x="50849" y="776655"/>
                  <a:pt x="132749" y="892806"/>
                  <a:pt x="63062" y="788276"/>
                </a:cubicBezTo>
                <a:cubicBezTo>
                  <a:pt x="24215" y="632890"/>
                  <a:pt x="71680" y="837142"/>
                  <a:pt x="31531" y="536027"/>
                </a:cubicBezTo>
                <a:cubicBezTo>
                  <a:pt x="29335" y="519555"/>
                  <a:pt x="19796" y="504853"/>
                  <a:pt x="15765" y="488731"/>
                </a:cubicBezTo>
                <a:cubicBezTo>
                  <a:pt x="9266" y="462735"/>
                  <a:pt x="5255" y="436179"/>
                  <a:pt x="0" y="409903"/>
                </a:cubicBezTo>
                <a:cubicBezTo>
                  <a:pt x="5255" y="352096"/>
                  <a:pt x="-8781" y="289082"/>
                  <a:pt x="15765" y="236482"/>
                </a:cubicBezTo>
                <a:cubicBezTo>
                  <a:pt x="35738" y="193683"/>
                  <a:pt x="113194" y="172475"/>
                  <a:pt x="157655" y="157655"/>
                </a:cubicBezTo>
                <a:cubicBezTo>
                  <a:pt x="173420" y="147145"/>
                  <a:pt x="188004" y="134598"/>
                  <a:pt x="204951" y="126124"/>
                </a:cubicBezTo>
                <a:cubicBezTo>
                  <a:pt x="219815" y="118692"/>
                  <a:pt x="237721" y="118429"/>
                  <a:pt x="252248" y="110358"/>
                </a:cubicBezTo>
                <a:cubicBezTo>
                  <a:pt x="285375" y="91954"/>
                  <a:pt x="310077" y="56487"/>
                  <a:pt x="346841" y="47296"/>
                </a:cubicBezTo>
                <a:cubicBezTo>
                  <a:pt x="489087" y="11734"/>
                  <a:pt x="431853" y="29468"/>
                  <a:pt x="520262" y="0"/>
                </a:cubicBezTo>
                <a:lnTo>
                  <a:pt x="1292772" y="15765"/>
                </a:lnTo>
                <a:cubicBezTo>
                  <a:pt x="1319550" y="16757"/>
                  <a:pt x="1346179" y="23057"/>
                  <a:pt x="1371600" y="31531"/>
                </a:cubicBezTo>
                <a:cubicBezTo>
                  <a:pt x="1618904" y="113966"/>
                  <a:pt x="1259867" y="19365"/>
                  <a:pt x="1497724" y="78827"/>
                </a:cubicBezTo>
                <a:cubicBezTo>
                  <a:pt x="1536278" y="98104"/>
                  <a:pt x="1566330" y="116846"/>
                  <a:pt x="1608082" y="126124"/>
                </a:cubicBezTo>
                <a:cubicBezTo>
                  <a:pt x="1639287" y="133058"/>
                  <a:pt x="1671144" y="136634"/>
                  <a:pt x="1702675" y="141889"/>
                </a:cubicBezTo>
                <a:cubicBezTo>
                  <a:pt x="1861607" y="194867"/>
                  <a:pt x="1615098" y="114040"/>
                  <a:pt x="1813034" y="173420"/>
                </a:cubicBezTo>
                <a:cubicBezTo>
                  <a:pt x="1844869" y="182970"/>
                  <a:pt x="1875383" y="196890"/>
                  <a:pt x="1907627" y="204951"/>
                </a:cubicBezTo>
                <a:cubicBezTo>
                  <a:pt x="1942878" y="213764"/>
                  <a:pt x="2042254" y="236896"/>
                  <a:pt x="2065282" y="252248"/>
                </a:cubicBezTo>
                <a:cubicBezTo>
                  <a:pt x="2081048" y="262758"/>
                  <a:pt x="2098023" y="271649"/>
                  <a:pt x="2112579" y="283779"/>
                </a:cubicBezTo>
                <a:cubicBezTo>
                  <a:pt x="2129707" y="298052"/>
                  <a:pt x="2140385" y="320248"/>
                  <a:pt x="2159875" y="331076"/>
                </a:cubicBezTo>
                <a:cubicBezTo>
                  <a:pt x="2188929" y="347217"/>
                  <a:pt x="2222938" y="352097"/>
                  <a:pt x="2254469" y="362607"/>
                </a:cubicBezTo>
                <a:cubicBezTo>
                  <a:pt x="2270234" y="367862"/>
                  <a:pt x="2286901" y="370940"/>
                  <a:pt x="2301765" y="378372"/>
                </a:cubicBezTo>
                <a:cubicBezTo>
                  <a:pt x="2322786" y="388882"/>
                  <a:pt x="2342822" y="401651"/>
                  <a:pt x="2364827" y="409903"/>
                </a:cubicBezTo>
                <a:cubicBezTo>
                  <a:pt x="2385115" y="417511"/>
                  <a:pt x="2406868" y="420414"/>
                  <a:pt x="2427889" y="425669"/>
                </a:cubicBezTo>
                <a:cubicBezTo>
                  <a:pt x="2438399" y="441434"/>
                  <a:pt x="2446022" y="459567"/>
                  <a:pt x="2459420" y="472965"/>
                </a:cubicBezTo>
                <a:cubicBezTo>
                  <a:pt x="2472818" y="486363"/>
                  <a:pt x="2492161" y="492366"/>
                  <a:pt x="2506717" y="504496"/>
                </a:cubicBezTo>
                <a:cubicBezTo>
                  <a:pt x="2523845" y="518769"/>
                  <a:pt x="2538248" y="536027"/>
                  <a:pt x="2554013" y="551793"/>
                </a:cubicBezTo>
                <a:cubicBezTo>
                  <a:pt x="2548758" y="635876"/>
                  <a:pt x="2546235" y="720174"/>
                  <a:pt x="2538248" y="804041"/>
                </a:cubicBezTo>
                <a:cubicBezTo>
                  <a:pt x="2531380" y="876153"/>
                  <a:pt x="2523416" y="871719"/>
                  <a:pt x="2506717" y="930165"/>
                </a:cubicBezTo>
                <a:cubicBezTo>
                  <a:pt x="2500764" y="950999"/>
                  <a:pt x="2495651" y="972075"/>
                  <a:pt x="2490951" y="993227"/>
                </a:cubicBezTo>
                <a:cubicBezTo>
                  <a:pt x="2485138" y="1019385"/>
                  <a:pt x="2488481" y="1048789"/>
                  <a:pt x="2475186" y="1072055"/>
                </a:cubicBezTo>
                <a:cubicBezTo>
                  <a:pt x="2464905" y="1090047"/>
                  <a:pt x="2401273" y="1117553"/>
                  <a:pt x="2380593" y="1119351"/>
                </a:cubicBezTo>
                <a:cubicBezTo>
                  <a:pt x="2275754" y="1128467"/>
                  <a:pt x="2170386" y="1129862"/>
                  <a:pt x="2065282" y="1135117"/>
                </a:cubicBezTo>
                <a:cubicBezTo>
                  <a:pt x="2049517" y="1140372"/>
                  <a:pt x="2033965" y="1146317"/>
                  <a:pt x="2017986" y="1150882"/>
                </a:cubicBezTo>
                <a:cubicBezTo>
                  <a:pt x="1997152" y="1156835"/>
                  <a:pt x="1974840" y="1158113"/>
                  <a:pt x="1954924" y="1166648"/>
                </a:cubicBezTo>
                <a:cubicBezTo>
                  <a:pt x="1937508" y="1174112"/>
                  <a:pt x="1925369" y="1191526"/>
                  <a:pt x="1907627" y="1198179"/>
                </a:cubicBezTo>
                <a:cubicBezTo>
                  <a:pt x="1871518" y="1211720"/>
                  <a:pt x="1722154" y="1227275"/>
                  <a:pt x="1702675" y="1229710"/>
                </a:cubicBezTo>
                <a:cubicBezTo>
                  <a:pt x="1481958" y="1224455"/>
                  <a:pt x="1260874" y="1227716"/>
                  <a:pt x="1040524" y="1213944"/>
                </a:cubicBezTo>
                <a:cubicBezTo>
                  <a:pt x="1007352" y="1211871"/>
                  <a:pt x="977462" y="1192923"/>
                  <a:pt x="945931" y="1182413"/>
                </a:cubicBezTo>
                <a:lnTo>
                  <a:pt x="898634" y="1166648"/>
                </a:lnTo>
                <a:cubicBezTo>
                  <a:pt x="882869" y="1161393"/>
                  <a:pt x="867888" y="1152386"/>
                  <a:pt x="851338" y="1150882"/>
                </a:cubicBezTo>
                <a:lnTo>
                  <a:pt x="677917" y="1135117"/>
                </a:lnTo>
                <a:lnTo>
                  <a:pt x="599089" y="111935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BBC4558D-61BA-45BD-8562-557A39C17CE6}"/>
              </a:ext>
            </a:extLst>
          </p:cNvPr>
          <p:cNvSpPr txBox="1"/>
          <p:nvPr/>
        </p:nvSpPr>
        <p:spPr>
          <a:xfrm>
            <a:off x="8024648" y="1142999"/>
            <a:ext cx="409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FF00"/>
                </a:solidFill>
              </a:rPr>
              <a:t>7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CB9E6A32-35F0-4F9A-95BB-E1DCDF307AF5}"/>
              </a:ext>
            </a:extLst>
          </p:cNvPr>
          <p:cNvSpPr txBox="1"/>
          <p:nvPr/>
        </p:nvSpPr>
        <p:spPr>
          <a:xfrm>
            <a:off x="4792298" y="3957145"/>
            <a:ext cx="36422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a) Vnitřní moře</a:t>
            </a:r>
          </a:p>
          <a:p>
            <a:r>
              <a:rPr lang="cs-CZ" sz="2400" dirty="0"/>
              <a:t>b) Okrajové moře</a:t>
            </a:r>
          </a:p>
          <a:p>
            <a:r>
              <a:rPr lang="cs-CZ" sz="2400" dirty="0"/>
              <a:t>c) Záliv</a:t>
            </a:r>
          </a:p>
          <a:p>
            <a:r>
              <a:rPr lang="cs-CZ" sz="2400" dirty="0"/>
              <a:t>d) Ostrov</a:t>
            </a:r>
          </a:p>
          <a:p>
            <a:r>
              <a:rPr lang="cs-CZ" sz="2400" dirty="0"/>
              <a:t>e) </a:t>
            </a:r>
            <a:r>
              <a:rPr lang="cs-CZ" sz="2400" dirty="0" err="1"/>
              <a:t>Polostrov</a:t>
            </a:r>
            <a:endParaRPr lang="cs-CZ" sz="2400" dirty="0"/>
          </a:p>
          <a:p>
            <a:r>
              <a:rPr lang="cs-CZ" sz="2400" dirty="0"/>
              <a:t>f) Souostroví</a:t>
            </a:r>
          </a:p>
          <a:p>
            <a:r>
              <a:rPr lang="cs-CZ" sz="2400" dirty="0"/>
              <a:t>e) Průliv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9C1388C6-95F3-4504-8C17-18EEDAE7B6AA}"/>
              </a:ext>
            </a:extLst>
          </p:cNvPr>
          <p:cNvSpPr txBox="1"/>
          <p:nvPr/>
        </p:nvSpPr>
        <p:spPr>
          <a:xfrm>
            <a:off x="461573" y="1180906"/>
            <a:ext cx="5161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Spoj útvar pobřeží se správným názvem</a:t>
            </a:r>
            <a:r>
              <a:rPr lang="cs-CZ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967894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E45CA849-654C-4173-AD99-B3A2528275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B0E73AA-73AE-4289-B0DB-1FAFB5875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201400" cy="1106424"/>
          </a:xfrm>
        </p:spPr>
        <p:txBody>
          <a:bodyPr>
            <a:normAutofit/>
          </a:bodyPr>
          <a:lstStyle/>
          <a:p>
            <a:r>
              <a:rPr lang="cs-CZ" sz="3600" b="1" dirty="0"/>
              <a:t>Vlastnosti mořské vody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3E23A947-2D45-4208-AE2B-64948C87A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7931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2" descr="Image result for salinita mořské vody">
            <a:extLst>
              <a:ext uri="{FF2B5EF4-FFF2-40B4-BE49-F238E27FC236}">
                <a16:creationId xmlns:a16="http://schemas.microsoft.com/office/drawing/2014/main" id="{6585498E-658F-4250-AD52-9D8B93EF4C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" r="2" b="2"/>
          <a:stretch/>
        </p:blipFill>
        <p:spPr bwMode="auto">
          <a:xfrm>
            <a:off x="429768" y="1721922"/>
            <a:ext cx="6704891" cy="452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E5BBB0F9-6A59-4D02-A9C7-A2D651668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3801" y="1721922"/>
            <a:ext cx="4218432" cy="4520560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B9D13C-30D3-4495-98FB-CC85C4334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8752" y="2020824"/>
            <a:ext cx="3455097" cy="3959352"/>
          </a:xfrm>
        </p:spPr>
        <p:txBody>
          <a:bodyPr anchor="ctr">
            <a:norm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Slanost (salinita) </a:t>
            </a:r>
          </a:p>
          <a:p>
            <a:r>
              <a:rPr lang="cs-CZ" sz="1800" b="0" i="0" dirty="0">
                <a:effectLst/>
                <a:latin typeface="Source Sans Pro" panose="020B0503030403020204" pitchFamily="34" charset="0"/>
              </a:rPr>
              <a:t>Každý kilogram mořské vody obsahuje </a:t>
            </a:r>
            <a:r>
              <a:rPr lang="cs-CZ" sz="1800" b="1" i="0" dirty="0">
                <a:effectLst/>
                <a:latin typeface="Source Sans Pro" panose="020B0503030403020204" pitchFamily="34" charset="0"/>
              </a:rPr>
              <a:t>průměrně 35 gramů solí</a:t>
            </a:r>
            <a:r>
              <a:rPr lang="cs-CZ" sz="1800" b="0" i="0" dirty="0">
                <a:effectLst/>
                <a:latin typeface="Source Sans Pro" panose="020B0503030403020204" pitchFamily="34" charset="0"/>
              </a:rPr>
              <a:t>. Většinu z nich (asi 85 %) tvoří chlorid sodný, tedy dobře známá kuchyňská sůl. Do vody se dostává sůl  z pevniny přinesená řekami, výbuchem podmořských sopek – reakcí vody s lávou.</a:t>
            </a:r>
          </a:p>
          <a:p>
            <a:r>
              <a:rPr lang="cs-CZ" sz="1800" dirty="0">
                <a:latin typeface="Source Sans Pro" panose="020B0503030403020204" pitchFamily="34" charset="0"/>
              </a:rPr>
              <a:t>Nejslanější jsou teplé oceány a  moře.</a:t>
            </a:r>
          </a:p>
          <a:p>
            <a:pPr marL="0" indent="0">
              <a:buNone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4238060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6D24BC9E-AC6A-42EE-AFD8-B290720B8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0990C621-3B8B-4820-8328-D47EF7CE8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107624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B2503A7-F9CF-4812-98FC-5B3029AD5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4329321"/>
            <a:ext cx="3657600" cy="1645920"/>
          </a:xfrm>
        </p:spPr>
        <p:txBody>
          <a:bodyPr>
            <a:normAutofit/>
          </a:bodyPr>
          <a:lstStyle/>
          <a:p>
            <a:r>
              <a:rPr lang="cs-CZ" sz="3200" b="1"/>
              <a:t>Mrtvé moře</a:t>
            </a:r>
          </a:p>
        </p:txBody>
      </p:sp>
      <p:pic>
        <p:nvPicPr>
          <p:cNvPr id="5124" name="Picture 4" descr="Image result for mrtvé moře">
            <a:extLst>
              <a:ext uri="{FF2B5EF4-FFF2-40B4-BE49-F238E27FC236}">
                <a16:creationId xmlns:a16="http://schemas.microsoft.com/office/drawing/2014/main" id="{D6876E57-1D3C-40F6-B1E4-8D8FFEE37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5414" y="361910"/>
            <a:ext cx="4651138" cy="348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age result for mrtvé moře">
            <a:extLst>
              <a:ext uri="{FF2B5EF4-FFF2-40B4-BE49-F238E27FC236}">
                <a16:creationId xmlns:a16="http://schemas.microsoft.com/office/drawing/2014/main" id="{E88102DE-84E9-4C10-8008-D89159C94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9197" y="357251"/>
            <a:ext cx="5422356" cy="348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C1A2385B-1D2A-4E17-84FA-6CB7F0AAE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80023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5E791F2F-79DB-4CC0-9FA1-001E3E91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5143137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1F9539-917E-473B-B6D4-8DB6DC3F1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0106" y="4329321"/>
            <a:ext cx="6106742" cy="1645920"/>
          </a:xfrm>
        </p:spPr>
        <p:txBody>
          <a:bodyPr anchor="ctr">
            <a:normAutofit/>
          </a:bodyPr>
          <a:lstStyle/>
          <a:p>
            <a:r>
              <a:rPr lang="cs-CZ" sz="2400" dirty="0"/>
              <a:t>Nejslanější na světě, z jeho soli se dělají kosmetické přípravky. Pobyt u tohoto moře pomáhá léčit dýchací a kožní nemoci.</a:t>
            </a:r>
          </a:p>
        </p:txBody>
      </p:sp>
    </p:spTree>
    <p:extLst>
      <p:ext uri="{BB962C8B-B14F-4D97-AF65-F5344CB8AC3E}">
        <p14:creationId xmlns:p14="http://schemas.microsoft.com/office/powerpoint/2010/main" val="1626848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71A784BF-09DB-448D-99FC-B49DFC660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917859B3-4C91-478D-929D-BB6433F90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5D7FF1C-44BB-49B0-8995-04986E887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35052"/>
            <a:ext cx="3093720" cy="1645920"/>
          </a:xfrm>
        </p:spPr>
        <p:txBody>
          <a:bodyPr>
            <a:normAutofit/>
          </a:bodyPr>
          <a:lstStyle/>
          <a:p>
            <a:r>
              <a:rPr lang="cs-CZ" sz="2600" b="1" dirty="0"/>
              <a:t>Pohyby mořské vody</a:t>
            </a:r>
          </a:p>
        </p:txBody>
      </p:sp>
      <p:pic>
        <p:nvPicPr>
          <p:cNvPr id="6146" name="Picture 2" descr="Image result for moře vlny">
            <a:extLst>
              <a:ext uri="{FF2B5EF4-FFF2-40B4-BE49-F238E27FC236}">
                <a16:creationId xmlns:a16="http://schemas.microsoft.com/office/drawing/2014/main" id="{353FEE26-FD3C-4A92-A74C-646FDC56E9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5" r="13270" b="-3"/>
          <a:stretch/>
        </p:blipFill>
        <p:spPr bwMode="auto">
          <a:xfrm>
            <a:off x="20" y="-6"/>
            <a:ext cx="3931900" cy="400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Image result for moře vlny">
            <a:extLst>
              <a:ext uri="{FF2B5EF4-FFF2-40B4-BE49-F238E27FC236}">
                <a16:creationId xmlns:a16="http://schemas.microsoft.com/office/drawing/2014/main" id="{7ACCDDBE-7C3A-443A-BDBE-483D3A2156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9" r="12109" b="-2"/>
          <a:stretch/>
        </p:blipFill>
        <p:spPr bwMode="auto">
          <a:xfrm>
            <a:off x="4130040" y="6"/>
            <a:ext cx="3931920" cy="400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moře vlny">
            <a:extLst>
              <a:ext uri="{FF2B5EF4-FFF2-40B4-BE49-F238E27FC236}">
                <a16:creationId xmlns:a16="http://schemas.microsoft.com/office/drawing/2014/main" id="{8E3014C3-61AC-433D-9E21-329E358352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9" r="12366" b="1"/>
          <a:stretch/>
        </p:blipFill>
        <p:spPr bwMode="auto">
          <a:xfrm>
            <a:off x="8260080" y="-1"/>
            <a:ext cx="3931920" cy="400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6283FBD2-A663-469F-855C-06D86E3C1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A1279FC-7441-4E55-B082-2774E6316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398520" y="525441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CEA1B4-3D31-49B6-9E33-D7F341D80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0266" y="4435052"/>
            <a:ext cx="7104188" cy="1645920"/>
          </a:xfrm>
        </p:spPr>
        <p:txBody>
          <a:bodyPr anchor="ctr">
            <a:normAutofit/>
          </a:bodyPr>
          <a:lstStyle/>
          <a:p>
            <a:r>
              <a:rPr lang="cs-CZ" sz="3200" b="1" dirty="0">
                <a:solidFill>
                  <a:srgbClr val="00B050"/>
                </a:solidFill>
              </a:rPr>
              <a:t>1. Vlnění </a:t>
            </a:r>
            <a:r>
              <a:rPr lang="cs-CZ" sz="3200" dirty="0"/>
              <a:t>– způsobené větrem</a:t>
            </a:r>
          </a:p>
        </p:txBody>
      </p:sp>
    </p:spTree>
    <p:extLst>
      <p:ext uri="{BB962C8B-B14F-4D97-AF65-F5344CB8AC3E}">
        <p14:creationId xmlns:p14="http://schemas.microsoft.com/office/powerpoint/2010/main" val="151471618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308</Words>
  <Application>Microsoft Office PowerPoint</Application>
  <PresentationFormat>Širokoúhlá obrazovka</PresentationFormat>
  <Paragraphs>52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Source Sans Pro</vt:lpstr>
      <vt:lpstr>Motiv Office</vt:lpstr>
      <vt:lpstr>Hydrosféra</vt:lpstr>
      <vt:lpstr>Hydrosféra</vt:lpstr>
      <vt:lpstr>Koloběh vody  v přírodě</vt:lpstr>
      <vt:lpstr>Prezentace aplikace PowerPoint</vt:lpstr>
      <vt:lpstr>Voda v mořích a oceánech</vt:lpstr>
      <vt:lpstr>Tvary pobřeží</vt:lpstr>
      <vt:lpstr>Vlastnosti mořské vody</vt:lpstr>
      <vt:lpstr>Mrtvé moře</vt:lpstr>
      <vt:lpstr>Pohyby mořské vody</vt:lpstr>
      <vt:lpstr>Pohyby mořské vody </vt:lpstr>
      <vt:lpstr>Pohyby mořské vody </vt:lpstr>
      <vt:lpstr>Znečištění oceánu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Hydrosféra</dc:title>
  <dc:creator>strnadovai@centrum.cz</dc:creator>
  <cp:lastModifiedBy>strnadovai@centrum.cz</cp:lastModifiedBy>
  <cp:revision>13</cp:revision>
  <dcterms:created xsi:type="dcterms:W3CDTF">2021-02-06T15:06:01Z</dcterms:created>
  <dcterms:modified xsi:type="dcterms:W3CDTF">2021-02-16T08:35:14Z</dcterms:modified>
</cp:coreProperties>
</file>