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8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376" r:id="rId37"/>
    <p:sldId id="377" r:id="rId38"/>
    <p:sldId id="378" r:id="rId39"/>
    <p:sldId id="379" r:id="rId40"/>
    <p:sldId id="292" r:id="rId41"/>
    <p:sldId id="380" r:id="rId42"/>
    <p:sldId id="381" r:id="rId43"/>
    <p:sldId id="382" r:id="rId44"/>
    <p:sldId id="293" r:id="rId45"/>
    <p:sldId id="294" r:id="rId46"/>
    <p:sldId id="295" r:id="rId47"/>
    <p:sldId id="296" r:id="rId48"/>
    <p:sldId id="383" r:id="rId49"/>
    <p:sldId id="384" r:id="rId50"/>
    <p:sldId id="297" r:id="rId51"/>
    <p:sldId id="385" r:id="rId52"/>
    <p:sldId id="298" r:id="rId53"/>
    <p:sldId id="386" r:id="rId54"/>
    <p:sldId id="299" r:id="rId55"/>
    <p:sldId id="300" r:id="rId56"/>
    <p:sldId id="387" r:id="rId57"/>
    <p:sldId id="301" r:id="rId58"/>
    <p:sldId id="302" r:id="rId59"/>
    <p:sldId id="303" r:id="rId60"/>
    <p:sldId id="304" r:id="rId61"/>
    <p:sldId id="305" r:id="rId62"/>
    <p:sldId id="388" r:id="rId63"/>
    <p:sldId id="389" r:id="rId64"/>
    <p:sldId id="390" r:id="rId65"/>
    <p:sldId id="391" r:id="rId66"/>
    <p:sldId id="306" r:id="rId67"/>
    <p:sldId id="307" r:id="rId68"/>
    <p:sldId id="308" r:id="rId69"/>
    <p:sldId id="309" r:id="rId70"/>
    <p:sldId id="310" r:id="rId71"/>
    <p:sldId id="311" r:id="rId72"/>
    <p:sldId id="312" r:id="rId73"/>
    <p:sldId id="313" r:id="rId74"/>
    <p:sldId id="314" r:id="rId75"/>
    <p:sldId id="315" r:id="rId76"/>
    <p:sldId id="316" r:id="rId77"/>
    <p:sldId id="317" r:id="rId78"/>
    <p:sldId id="318" r:id="rId79"/>
    <p:sldId id="319" r:id="rId80"/>
    <p:sldId id="320" r:id="rId81"/>
    <p:sldId id="321" r:id="rId82"/>
    <p:sldId id="322" r:id="rId83"/>
    <p:sldId id="323" r:id="rId84"/>
    <p:sldId id="324" r:id="rId85"/>
    <p:sldId id="325" r:id="rId86"/>
    <p:sldId id="326" r:id="rId87"/>
    <p:sldId id="327" r:id="rId88"/>
    <p:sldId id="328" r:id="rId89"/>
    <p:sldId id="329" r:id="rId90"/>
    <p:sldId id="331" r:id="rId91"/>
    <p:sldId id="330" r:id="rId92"/>
    <p:sldId id="332" r:id="rId93"/>
    <p:sldId id="333" r:id="rId94"/>
    <p:sldId id="396" r:id="rId95"/>
    <p:sldId id="395" r:id="rId96"/>
    <p:sldId id="394" r:id="rId97"/>
    <p:sldId id="393" r:id="rId98"/>
    <p:sldId id="392" r:id="rId99"/>
    <p:sldId id="334" r:id="rId100"/>
    <p:sldId id="335" r:id="rId101"/>
    <p:sldId id="336" r:id="rId102"/>
    <p:sldId id="337" r:id="rId103"/>
    <p:sldId id="338" r:id="rId104"/>
    <p:sldId id="400" r:id="rId105"/>
    <p:sldId id="399" r:id="rId106"/>
    <p:sldId id="398" r:id="rId107"/>
    <p:sldId id="397" r:id="rId108"/>
    <p:sldId id="339" r:id="rId109"/>
    <p:sldId id="340" r:id="rId110"/>
    <p:sldId id="341" r:id="rId111"/>
    <p:sldId id="346" r:id="rId112"/>
    <p:sldId id="347" r:id="rId113"/>
    <p:sldId id="348" r:id="rId114"/>
    <p:sldId id="349" r:id="rId115"/>
    <p:sldId id="350" r:id="rId116"/>
    <p:sldId id="405" r:id="rId117"/>
    <p:sldId id="404" r:id="rId118"/>
    <p:sldId id="403" r:id="rId119"/>
    <p:sldId id="402" r:id="rId120"/>
    <p:sldId id="401" r:id="rId121"/>
    <p:sldId id="351" r:id="rId122"/>
    <p:sldId id="352" r:id="rId123"/>
    <p:sldId id="353" r:id="rId124"/>
    <p:sldId id="354" r:id="rId125"/>
    <p:sldId id="355" r:id="rId126"/>
    <p:sldId id="356" r:id="rId127"/>
    <p:sldId id="357" r:id="rId128"/>
    <p:sldId id="358" r:id="rId129"/>
    <p:sldId id="359" r:id="rId130"/>
    <p:sldId id="363" r:id="rId131"/>
    <p:sldId id="364" r:id="rId132"/>
    <p:sldId id="409" r:id="rId133"/>
    <p:sldId id="408" r:id="rId134"/>
    <p:sldId id="407" r:id="rId135"/>
    <p:sldId id="406" r:id="rId136"/>
    <p:sldId id="365" r:id="rId137"/>
    <p:sldId id="366" r:id="rId138"/>
    <p:sldId id="367" r:id="rId139"/>
    <p:sldId id="368" r:id="rId140"/>
    <p:sldId id="369" r:id="rId141"/>
    <p:sldId id="370" r:id="rId142"/>
    <p:sldId id="372" r:id="rId143"/>
    <p:sldId id="373" r:id="rId144"/>
    <p:sldId id="371" r:id="rId145"/>
    <p:sldId id="375" r:id="rId146"/>
    <p:sldId id="374" r:id="rId147"/>
    <p:sldId id="410" r:id="rId148"/>
    <p:sldId id="411" r:id="rId149"/>
    <p:sldId id="412" r:id="rId150"/>
    <p:sldId id="413" r:id="rId151"/>
    <p:sldId id="414" r:id="rId152"/>
    <p:sldId id="416" r:id="rId153"/>
    <p:sldId id="417" r:id="rId154"/>
    <p:sldId id="418" r:id="rId155"/>
    <p:sldId id="419" r:id="rId156"/>
    <p:sldId id="420" r:id="rId157"/>
    <p:sldId id="415" r:id="rId158"/>
    <p:sldId id="421" r:id="rId159"/>
    <p:sldId id="422" r:id="rId160"/>
    <p:sldId id="423" r:id="rId161"/>
    <p:sldId id="424" r:id="rId162"/>
    <p:sldId id="425" r:id="rId163"/>
    <p:sldId id="426" r:id="rId164"/>
    <p:sldId id="427" r:id="rId165"/>
    <p:sldId id="428" r:id="rId166"/>
    <p:sldId id="429" r:id="rId167"/>
    <p:sldId id="430" r:id="rId168"/>
    <p:sldId id="432" r:id="rId169"/>
    <p:sldId id="433" r:id="rId170"/>
    <p:sldId id="431" r:id="rId17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6B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618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tableStyles" Target="tableStyles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4"/>
            <a:ext cx="12192000" cy="59340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25" r="2060"/>
          <a:stretch/>
        </p:blipFill>
        <p:spPr>
          <a:xfrm>
            <a:off x="-4294426" y="371474"/>
            <a:ext cx="5370751" cy="226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9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4"/>
            <a:ext cx="12192000" cy="59340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25" r="2060"/>
          <a:stretch/>
        </p:blipFill>
        <p:spPr>
          <a:xfrm>
            <a:off x="191174" y="1627186"/>
            <a:ext cx="5370751" cy="22637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18197">
            <a:off x="9953625" y="-488082"/>
            <a:ext cx="2315772" cy="205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4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20" y="1019497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72074" y="1395871"/>
            <a:ext cx="222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Tohle je podmořská říše suchozemských tvorů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20" y="1019497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72074" y="1395871"/>
            <a:ext cx="222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Tohle je podmořská říše suchozemských tvorů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20" y="1019497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72074" y="1395871"/>
            <a:ext cx="222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Tohle je podmořská říše suchozemských tvorů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2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20" y="1019497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72074" y="1395871"/>
            <a:ext cx="222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Žijí  tu různá druhy ptáků i savců…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3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20" y="1019497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72074" y="1395871"/>
            <a:ext cx="222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Žijí  tu různá druhy ptáků i savců…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20" y="1019497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72074" y="1395871"/>
            <a:ext cx="222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Žijí  tu různá druhy ptáků i savců…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20" y="1019497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72074" y="1395871"/>
            <a:ext cx="222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Žijí  tu různá druhy ptáků i savců…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6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20" y="1019497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72074" y="1395871"/>
            <a:ext cx="222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Žijí  tu různá druhy ptáků i savců…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20" y="1019497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72074" y="1395871"/>
            <a:ext cx="222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Žijí  tu různá druhy ptáků i savců…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8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20" y="1019497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72074" y="1395871"/>
            <a:ext cx="222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Žijí  tu různá druhy ptáků i savců…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3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4"/>
            <a:ext cx="12192000" cy="59340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25" r="2060"/>
          <a:stretch/>
        </p:blipFill>
        <p:spPr>
          <a:xfrm>
            <a:off x="725249" y="1627186"/>
            <a:ext cx="5370751" cy="22637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87428">
            <a:off x="9439274" y="-288056"/>
            <a:ext cx="2315772" cy="205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2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20" y="1019497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72074" y="1395871"/>
            <a:ext cx="222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Žijí  tu různá druhy ptáků i savců…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5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18" y="843458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96494" y="1384915"/>
            <a:ext cx="222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Samozřejmě i ostatní živočichové… ale hmyz ne!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18" y="843458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96494" y="1384915"/>
            <a:ext cx="222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Samozřejmě i ostatní živočichové… ale hmyz ne!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2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18" y="843458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96494" y="1384915"/>
            <a:ext cx="222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Samozřejmě i ostatní živočichové… ale hmyz ne!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0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18" y="843458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96494" y="1384915"/>
            <a:ext cx="222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Samozřejmě i ostatní živočichové… ale hmyz ne!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18" y="843458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96494" y="1384915"/>
            <a:ext cx="222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Samozřejmě i ostatní živočichové… ale hmyz ne!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2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18" y="843458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96494" y="1384915"/>
            <a:ext cx="222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Samozřejmě i ostatní živočichové… ale hmyz ne!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3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18" y="843458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96494" y="1384915"/>
            <a:ext cx="222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Samozřejmě i ostatní živočichové… ale hmyz ne!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1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18" y="843458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96494" y="1384915"/>
            <a:ext cx="222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Samozřejmě i ostatní živočichové… ale hmyz ne!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0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18" y="843458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96494" y="1384915"/>
            <a:ext cx="222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Samozřejmě i ostatní živočichové… ale hmyz ne!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4"/>
            <a:ext cx="12192000" cy="59340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25" r="2060"/>
          <a:stretch/>
        </p:blipFill>
        <p:spPr>
          <a:xfrm>
            <a:off x="810299" y="1731961"/>
            <a:ext cx="5370751" cy="22637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597592">
            <a:off x="8957666" y="16431"/>
            <a:ext cx="2408606" cy="213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18" y="843458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96494" y="1384915"/>
            <a:ext cx="222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Samozřejmě i ostatní živočichové… ale hmyz ne!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95910" y="3571875"/>
            <a:ext cx="3597585" cy="3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1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641779" y="3133349"/>
            <a:ext cx="3597585" cy="3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5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97118" y="3629025"/>
            <a:ext cx="3597585" cy="3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3097" y="1843914"/>
            <a:ext cx="5229955" cy="22767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885" y="3285750"/>
            <a:ext cx="3597585" cy="3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1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3097" y="1843914"/>
            <a:ext cx="5229955" cy="22767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048" y="3703229"/>
            <a:ext cx="3597585" cy="3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4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6047" y="1401302"/>
            <a:ext cx="5229955" cy="22767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4563" y="3299499"/>
            <a:ext cx="3597585" cy="3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7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6047" y="1401302"/>
            <a:ext cx="5229955" cy="22767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4563" y="3536124"/>
            <a:ext cx="3597585" cy="3572250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7041702" y="328878"/>
            <a:ext cx="2380005" cy="1676078"/>
          </a:xfrm>
          <a:prstGeom prst="wedgeEllipseCallout">
            <a:avLst>
              <a:gd name="adj1" fmla="val -57095"/>
              <a:gd name="adj2" fmla="val 53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307798" y="712938"/>
            <a:ext cx="1836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Smíš tu bydlet, slyšel jsem, že nemáš kde…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6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6047" y="1401302"/>
            <a:ext cx="5229955" cy="22767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4563" y="3536124"/>
            <a:ext cx="3597585" cy="3572250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7041702" y="328878"/>
            <a:ext cx="2380005" cy="1676078"/>
          </a:xfrm>
          <a:prstGeom prst="wedgeEllipseCallout">
            <a:avLst>
              <a:gd name="adj1" fmla="val -57095"/>
              <a:gd name="adj2" fmla="val 53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307798" y="712938"/>
            <a:ext cx="1836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Smíš tu bydlet, slyšel jsem, že nemáš kde…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3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6047" y="1401302"/>
            <a:ext cx="5229955" cy="22767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4563" y="3536124"/>
            <a:ext cx="3597585" cy="3572250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7041702" y="328878"/>
            <a:ext cx="2380005" cy="1676078"/>
          </a:xfrm>
          <a:prstGeom prst="wedgeEllipseCallout">
            <a:avLst>
              <a:gd name="adj1" fmla="val -57095"/>
              <a:gd name="adj2" fmla="val 53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307798" y="712938"/>
            <a:ext cx="1836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Smíš tu bydlet, slyšel jsem, že nemáš kde…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4"/>
            <a:ext cx="12192000" cy="59340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25" r="2060"/>
          <a:stretch/>
        </p:blipFill>
        <p:spPr>
          <a:xfrm>
            <a:off x="725249" y="1731961"/>
            <a:ext cx="5370751" cy="22637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597592">
            <a:off x="8957666" y="16431"/>
            <a:ext cx="2408606" cy="213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6047" y="1401302"/>
            <a:ext cx="5229955" cy="22767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4563" y="3536124"/>
            <a:ext cx="3597585" cy="3572250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7041702" y="328878"/>
            <a:ext cx="2380005" cy="1676078"/>
          </a:xfrm>
          <a:prstGeom prst="wedgeEllipseCallout">
            <a:avLst>
              <a:gd name="adj1" fmla="val -57095"/>
              <a:gd name="adj2" fmla="val 53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307798" y="712938"/>
            <a:ext cx="1836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Smíš tu bydlet, slyšel jsem, že nemáš kde…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7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6047" y="1401302"/>
            <a:ext cx="5229955" cy="22767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4563" y="3536124"/>
            <a:ext cx="3597585" cy="3572250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6996300" y="336564"/>
            <a:ext cx="2380005" cy="1676078"/>
          </a:xfrm>
          <a:prstGeom prst="wedgeEllipseCallout">
            <a:avLst>
              <a:gd name="adj1" fmla="val -57095"/>
              <a:gd name="adj2" fmla="val 53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307798" y="712938"/>
            <a:ext cx="1836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Smíš tu bydlet, slyšel jsem, že nemáš kde…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5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6047" y="1401302"/>
            <a:ext cx="5229955" cy="22767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4563" y="3536124"/>
            <a:ext cx="3597585" cy="3572250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6996300" y="336564"/>
            <a:ext cx="2380005" cy="1676078"/>
          </a:xfrm>
          <a:prstGeom prst="wedgeEllipseCallout">
            <a:avLst>
              <a:gd name="adj1" fmla="val -57095"/>
              <a:gd name="adj2" fmla="val 53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307798" y="712938"/>
            <a:ext cx="1836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Smíš tu bydlet, slyšel jsem, že nemáš kde…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6047" y="1401302"/>
            <a:ext cx="5229955" cy="22767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4563" y="3536124"/>
            <a:ext cx="3597585" cy="3572250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6996300" y="336564"/>
            <a:ext cx="2380005" cy="1676078"/>
          </a:xfrm>
          <a:prstGeom prst="wedgeEllipseCallout">
            <a:avLst>
              <a:gd name="adj1" fmla="val -57095"/>
              <a:gd name="adj2" fmla="val 53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307798" y="712938"/>
            <a:ext cx="1836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Smíš tu bydlet, slyšel jsem, že nemáš kde…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6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6047" y="1401302"/>
            <a:ext cx="5229955" cy="22767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4563" y="3536124"/>
            <a:ext cx="3597585" cy="3572250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6996300" y="336564"/>
            <a:ext cx="2380005" cy="1676078"/>
          </a:xfrm>
          <a:prstGeom prst="wedgeEllipseCallout">
            <a:avLst>
              <a:gd name="adj1" fmla="val -57095"/>
              <a:gd name="adj2" fmla="val 53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307798" y="712938"/>
            <a:ext cx="1836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Smíš tu bydlet, slyšel jsem, že nemáš kde…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6047" y="1401302"/>
            <a:ext cx="5229955" cy="22767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4563" y="3536124"/>
            <a:ext cx="3597585" cy="3572250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6996300" y="336564"/>
            <a:ext cx="2380005" cy="1676078"/>
          </a:xfrm>
          <a:prstGeom prst="wedgeEllipseCallout">
            <a:avLst>
              <a:gd name="adj1" fmla="val -57095"/>
              <a:gd name="adj2" fmla="val 53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307798" y="712938"/>
            <a:ext cx="1836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Smíš tu bydlet, slyšel jsem, že nemáš kde…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0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3355" y="1149093"/>
            <a:ext cx="5229955" cy="22767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4563" y="3536124"/>
            <a:ext cx="3597585" cy="3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4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6930" y="921957"/>
            <a:ext cx="5229955" cy="22767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4563" y="3536124"/>
            <a:ext cx="3597585" cy="3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8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4830" y="788607"/>
            <a:ext cx="5229955" cy="22767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4563" y="3536124"/>
            <a:ext cx="3597585" cy="3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0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2305" y="579057"/>
            <a:ext cx="5229955" cy="22767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4563" y="3536124"/>
            <a:ext cx="3597585" cy="3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4"/>
            <a:ext cx="12192000" cy="59340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25" r="2060"/>
          <a:stretch/>
        </p:blipFill>
        <p:spPr>
          <a:xfrm>
            <a:off x="725249" y="1731961"/>
            <a:ext cx="5370751" cy="22637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597592">
            <a:off x="8529041" y="311706"/>
            <a:ext cx="2408606" cy="213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4563" y="3536124"/>
            <a:ext cx="3597585" cy="3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2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6094482" y="4262347"/>
            <a:ext cx="2995989" cy="29642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9838" y="3285750"/>
            <a:ext cx="3597585" cy="3572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5067423" y="1460514"/>
            <a:ext cx="2525053" cy="1676078"/>
          </a:xfrm>
          <a:prstGeom prst="wedgeEllipseCallout">
            <a:avLst>
              <a:gd name="adj1" fmla="val -57095"/>
              <a:gd name="adj2" fmla="val 53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49326" y="1698388"/>
            <a:ext cx="234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Já jsem taky neměla kde bydlet… ani na souši… dýchat tu lze díky suché vodě…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9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6094482" y="4262347"/>
            <a:ext cx="2995989" cy="29642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9838" y="3285750"/>
            <a:ext cx="3597585" cy="3572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5067423" y="1460514"/>
            <a:ext cx="2525053" cy="1676078"/>
          </a:xfrm>
          <a:prstGeom prst="wedgeEllipseCallout">
            <a:avLst>
              <a:gd name="adj1" fmla="val -57095"/>
              <a:gd name="adj2" fmla="val 53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49326" y="1698388"/>
            <a:ext cx="234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Já jsem taky neměla kde bydlet… ani na souši… dýchat tu lze díky suché vodě…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8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6094482" y="4262347"/>
            <a:ext cx="2995989" cy="29642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9838" y="3285750"/>
            <a:ext cx="3597585" cy="3572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5067423" y="1460514"/>
            <a:ext cx="2525053" cy="1676078"/>
          </a:xfrm>
          <a:prstGeom prst="wedgeEllipseCallout">
            <a:avLst>
              <a:gd name="adj1" fmla="val -57095"/>
              <a:gd name="adj2" fmla="val 53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49326" y="1698388"/>
            <a:ext cx="234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Já jsem taky neměla kde bydlet… ani na souši… dýchat tu lze díky suché vodě…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9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6094482" y="4262347"/>
            <a:ext cx="2995989" cy="29642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9838" y="3285750"/>
            <a:ext cx="3597585" cy="3572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5067423" y="1460514"/>
            <a:ext cx="2525053" cy="1676078"/>
          </a:xfrm>
          <a:prstGeom prst="wedgeEllipseCallout">
            <a:avLst>
              <a:gd name="adj1" fmla="val -57095"/>
              <a:gd name="adj2" fmla="val 53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49326" y="1698388"/>
            <a:ext cx="234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Já jsem taky neměla kde bydlet… ani na souši… dýchat tu lze díky suché vodě…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0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6094482" y="4262347"/>
            <a:ext cx="2995989" cy="29642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9838" y="3285750"/>
            <a:ext cx="3597585" cy="3572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5067423" y="1460514"/>
            <a:ext cx="2525053" cy="1676078"/>
          </a:xfrm>
          <a:prstGeom prst="wedgeEllipseCallout">
            <a:avLst>
              <a:gd name="adj1" fmla="val -57095"/>
              <a:gd name="adj2" fmla="val 53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49326" y="1698388"/>
            <a:ext cx="234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Já jsem taky neměla kde bydlet… ani na souši… dýchat tu lze díky suché vodě…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6094482" y="4262347"/>
            <a:ext cx="2995989" cy="29642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9838" y="3285750"/>
            <a:ext cx="3597585" cy="3572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5067423" y="1460514"/>
            <a:ext cx="2525053" cy="1676078"/>
          </a:xfrm>
          <a:prstGeom prst="wedgeEllipseCallout">
            <a:avLst>
              <a:gd name="adj1" fmla="val -57095"/>
              <a:gd name="adj2" fmla="val 53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49326" y="1698388"/>
            <a:ext cx="234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Já jsem taky neměla kde bydlet… ani na souši… dýchat tu lze díky suché vodě…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8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6094482" y="4262347"/>
            <a:ext cx="2995989" cy="29642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9838" y="3285750"/>
            <a:ext cx="3597585" cy="3572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5067423" y="1460514"/>
            <a:ext cx="2525053" cy="1676078"/>
          </a:xfrm>
          <a:prstGeom prst="wedgeEllipseCallout">
            <a:avLst>
              <a:gd name="adj1" fmla="val -57095"/>
              <a:gd name="adj2" fmla="val 53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49326" y="1698388"/>
            <a:ext cx="234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Já jsem taky neměla kde bydlet… ani na souši… dýchat tu lze díky suché vodě…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1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6094482" y="4262347"/>
            <a:ext cx="2995989" cy="29642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9838" y="3285750"/>
            <a:ext cx="3597585" cy="3572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5067423" y="1460514"/>
            <a:ext cx="2525053" cy="1676078"/>
          </a:xfrm>
          <a:prstGeom prst="wedgeEllipseCallout">
            <a:avLst>
              <a:gd name="adj1" fmla="val -57095"/>
              <a:gd name="adj2" fmla="val 53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49326" y="1698388"/>
            <a:ext cx="234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Já jsem taky neměla kde bydlet… ani na souši… dýchat tu lze díky suché vodě…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6094482" y="4262347"/>
            <a:ext cx="2995989" cy="29642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9838" y="3285750"/>
            <a:ext cx="3597585" cy="3572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5067423" y="1460514"/>
            <a:ext cx="2525053" cy="1676078"/>
          </a:xfrm>
          <a:prstGeom prst="wedgeEllipseCallout">
            <a:avLst>
              <a:gd name="adj1" fmla="val -57095"/>
              <a:gd name="adj2" fmla="val 53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49326" y="1698388"/>
            <a:ext cx="234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Já jsem taky neměla kde bydlet… ani na souši… dýchat tu lze díky suché vodě…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4"/>
            <a:ext cx="12192000" cy="59340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25" r="2060"/>
          <a:stretch/>
        </p:blipFill>
        <p:spPr>
          <a:xfrm>
            <a:off x="725249" y="1731961"/>
            <a:ext cx="5370751" cy="22637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597592">
            <a:off x="8529041" y="311706"/>
            <a:ext cx="2408606" cy="213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6094482" y="4262347"/>
            <a:ext cx="2995989" cy="29642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9838" y="3285750"/>
            <a:ext cx="3597585" cy="3572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5067423" y="1460514"/>
            <a:ext cx="2525053" cy="1676078"/>
          </a:xfrm>
          <a:prstGeom prst="wedgeEllipseCallout">
            <a:avLst>
              <a:gd name="adj1" fmla="val -57095"/>
              <a:gd name="adj2" fmla="val 53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49326" y="1698388"/>
            <a:ext cx="234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Já jsem taky neměla kde bydlet… ani na souši… dýchat tu lze díky suché vodě…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4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6094482" y="4262347"/>
            <a:ext cx="2995989" cy="29642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9838" y="3285750"/>
            <a:ext cx="3597585" cy="3572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5067423" y="1460514"/>
            <a:ext cx="2525053" cy="1676078"/>
          </a:xfrm>
          <a:prstGeom prst="wedgeEllipseCallout">
            <a:avLst>
              <a:gd name="adj1" fmla="val -57095"/>
              <a:gd name="adj2" fmla="val 53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54320" y="2113887"/>
            <a:ext cx="23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Tak si to tu užij!!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1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6094482" y="4262347"/>
            <a:ext cx="2995989" cy="29642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9838" y="3285750"/>
            <a:ext cx="3597585" cy="3572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5067423" y="1460514"/>
            <a:ext cx="2525053" cy="1676078"/>
          </a:xfrm>
          <a:prstGeom prst="wedgeEllipseCallout">
            <a:avLst>
              <a:gd name="adj1" fmla="val -57095"/>
              <a:gd name="adj2" fmla="val 53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54320" y="2113887"/>
            <a:ext cx="23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Tak si to tu užij!!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1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6094482" y="4262347"/>
            <a:ext cx="2995989" cy="29642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9838" y="3285750"/>
            <a:ext cx="3597585" cy="3572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5067423" y="1460514"/>
            <a:ext cx="2525053" cy="1676078"/>
          </a:xfrm>
          <a:prstGeom prst="wedgeEllipseCallout">
            <a:avLst>
              <a:gd name="adj1" fmla="val -57095"/>
              <a:gd name="adj2" fmla="val 53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54320" y="2113887"/>
            <a:ext cx="23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Tak si to tu užij!!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6094482" y="4262347"/>
            <a:ext cx="2995989" cy="29642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9838" y="3285750"/>
            <a:ext cx="3597585" cy="3572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5067423" y="1460514"/>
            <a:ext cx="2525053" cy="1676078"/>
          </a:xfrm>
          <a:prstGeom prst="wedgeEllipseCallout">
            <a:avLst>
              <a:gd name="adj1" fmla="val -57095"/>
              <a:gd name="adj2" fmla="val 53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54320" y="2113887"/>
            <a:ext cx="23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Tak si to tu užij!!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8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6094482" y="4262347"/>
            <a:ext cx="2995989" cy="29642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9838" y="3285750"/>
            <a:ext cx="3597585" cy="3572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5067423" y="1460514"/>
            <a:ext cx="2525053" cy="1676078"/>
          </a:xfrm>
          <a:prstGeom prst="wedgeEllipseCallout">
            <a:avLst>
              <a:gd name="adj1" fmla="val -57095"/>
              <a:gd name="adj2" fmla="val 53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54320" y="2113887"/>
            <a:ext cx="23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Tak si to tu užij!!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8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6094482" y="4262347"/>
            <a:ext cx="2995989" cy="29642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9838" y="3285750"/>
            <a:ext cx="3597585" cy="3572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5067423" y="1460514"/>
            <a:ext cx="2525053" cy="1676078"/>
          </a:xfrm>
          <a:prstGeom prst="wedgeEllipseCallout">
            <a:avLst>
              <a:gd name="adj1" fmla="val -57095"/>
              <a:gd name="adj2" fmla="val 53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54320" y="2113887"/>
            <a:ext cx="23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Tak si to tu užij!!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6094482" y="4262347"/>
            <a:ext cx="2995989" cy="29642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1338" y="2485650"/>
            <a:ext cx="3597585" cy="3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8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6094482" y="4262347"/>
            <a:ext cx="2995989" cy="29642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3813" y="1361700"/>
            <a:ext cx="3597585" cy="3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1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6094482" y="4262347"/>
            <a:ext cx="2995989" cy="29642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666375"/>
            <a:ext cx="3597585" cy="3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6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597592">
            <a:off x="8471891" y="387905"/>
            <a:ext cx="2408606" cy="21386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748" y="1718962"/>
            <a:ext cx="5604601" cy="210056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4300" y="2038587"/>
            <a:ext cx="895608" cy="82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4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6094482" y="4262347"/>
            <a:ext cx="2995989" cy="29642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4239" y="47710"/>
            <a:ext cx="3597585" cy="3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0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6094482" y="4262347"/>
            <a:ext cx="2995989" cy="29642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1460" y="-714290"/>
            <a:ext cx="3597585" cy="3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8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6094482" y="4262347"/>
            <a:ext cx="2995989" cy="29642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185" y="-1066715"/>
            <a:ext cx="3597585" cy="3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6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6094482" y="4262347"/>
            <a:ext cx="2995989" cy="29642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1760" y="-1801877"/>
            <a:ext cx="3597585" cy="3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4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6094482" y="4262347"/>
            <a:ext cx="2995989" cy="29642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3435" y="-2640077"/>
            <a:ext cx="3597585" cy="3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4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6094482" y="4262347"/>
            <a:ext cx="2995989" cy="296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0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6975" y="548999"/>
            <a:ext cx="6634555" cy="630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1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6975" y="548999"/>
            <a:ext cx="6634555" cy="630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6975" y="548999"/>
            <a:ext cx="6634555" cy="630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6975" y="548999"/>
            <a:ext cx="6634555" cy="630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748" y="1718962"/>
            <a:ext cx="5604601" cy="210056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4300" y="2038587"/>
            <a:ext cx="895608" cy="82843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575165">
            <a:off x="8493923" y="465334"/>
            <a:ext cx="2424134" cy="228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0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Cesta domů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95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748" y="1718962"/>
            <a:ext cx="5604601" cy="210056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6674" y="1990962"/>
            <a:ext cx="977987" cy="90463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575165">
            <a:off x="7912897" y="961858"/>
            <a:ext cx="2424134" cy="228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748" y="1718962"/>
            <a:ext cx="5604601" cy="210056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6674" y="1990962"/>
            <a:ext cx="977987" cy="90463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575165">
            <a:off x="7912897" y="961858"/>
            <a:ext cx="2424134" cy="228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9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4"/>
            <a:ext cx="12192000" cy="59340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25" r="2060"/>
          <a:stretch/>
        </p:blipFill>
        <p:spPr>
          <a:xfrm>
            <a:off x="-3989626" y="333374"/>
            <a:ext cx="5370751" cy="226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7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749" y="1718963"/>
            <a:ext cx="5363964" cy="20103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9999" y="2019537"/>
            <a:ext cx="833825" cy="77128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575165">
            <a:off x="7179472" y="1580748"/>
            <a:ext cx="2424134" cy="228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3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749" y="1718963"/>
            <a:ext cx="5363964" cy="20103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9999" y="2019537"/>
            <a:ext cx="833825" cy="77128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575165">
            <a:off x="7179472" y="1580748"/>
            <a:ext cx="2424134" cy="228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9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7476" y="1738013"/>
            <a:ext cx="5363964" cy="2010374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575165">
            <a:off x="6526957" y="2352271"/>
            <a:ext cx="2424134" cy="228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3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96076" y="1776113"/>
            <a:ext cx="5096317" cy="191006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575165">
            <a:off x="6526957" y="2352271"/>
            <a:ext cx="2424134" cy="228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088831">
            <a:off x="5917358" y="3028688"/>
            <a:ext cx="2424134" cy="228680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238375"/>
            <a:ext cx="4318399" cy="172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088831">
            <a:off x="5377410" y="3695438"/>
            <a:ext cx="2424134" cy="228680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5" y="2590800"/>
            <a:ext cx="4318399" cy="172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385663">
            <a:off x="4781983" y="4222491"/>
            <a:ext cx="2424134" cy="228680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5" y="2590800"/>
            <a:ext cx="4318399" cy="172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4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385663">
            <a:off x="4781983" y="4222491"/>
            <a:ext cx="2424134" cy="228680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5" y="2590800"/>
            <a:ext cx="4318399" cy="172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5" y="2590800"/>
            <a:ext cx="4318399" cy="172416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1324" y="4314967"/>
            <a:ext cx="2033849" cy="217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5" y="2590800"/>
            <a:ext cx="4318399" cy="172416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1324" y="4212183"/>
            <a:ext cx="2130026" cy="2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4"/>
            <a:ext cx="12192000" cy="59340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25" r="2060"/>
          <a:stretch/>
        </p:blipFill>
        <p:spPr>
          <a:xfrm>
            <a:off x="-3580051" y="333374"/>
            <a:ext cx="5370751" cy="226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1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1324" y="4283439"/>
            <a:ext cx="2063351" cy="22051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821361"/>
            <a:ext cx="5019675" cy="218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3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1324" y="4283439"/>
            <a:ext cx="2063351" cy="22051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" y="2621336"/>
            <a:ext cx="5019675" cy="218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9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4324" y="4235814"/>
            <a:ext cx="2063351" cy="22051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392736"/>
            <a:ext cx="5019675" cy="2185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3810000" y="923925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86200" y="1329327"/>
            <a:ext cx="180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Neboj se mne, já tě neukousnu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9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4324" y="4235814"/>
            <a:ext cx="2063351" cy="22051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392736"/>
            <a:ext cx="5019675" cy="2185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3810000" y="923925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86200" y="1329327"/>
            <a:ext cx="180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Neboj se mne, já tě neukousnu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4324" y="4235814"/>
            <a:ext cx="2063351" cy="22051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392736"/>
            <a:ext cx="5019675" cy="2185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3810000" y="923925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86200" y="1329327"/>
            <a:ext cx="180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Neboj se mne, já tě neukousnu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7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4324" y="4235814"/>
            <a:ext cx="2063351" cy="22051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392736"/>
            <a:ext cx="5019675" cy="2185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3810000" y="923925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86200" y="1329327"/>
            <a:ext cx="180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Neboj se mne, já tě neukousnu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1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4324" y="4235814"/>
            <a:ext cx="2063351" cy="22051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392736"/>
            <a:ext cx="5019675" cy="2185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3810000" y="923925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86200" y="1329327"/>
            <a:ext cx="180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Neboj se mne, já tě neukousnu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4324" y="4235814"/>
            <a:ext cx="2063351" cy="22051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392736"/>
            <a:ext cx="5019675" cy="2185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3810000" y="923925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86200" y="1329327"/>
            <a:ext cx="180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Neboj se mne, já tě neukousnu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4324" y="4235814"/>
            <a:ext cx="2063351" cy="22051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392736"/>
            <a:ext cx="5019675" cy="2185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3810000" y="923925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86200" y="1329327"/>
            <a:ext cx="180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Neboj se mne, já tě neukousnu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4324" y="4235814"/>
            <a:ext cx="2063351" cy="22051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392736"/>
            <a:ext cx="5019675" cy="2185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3810000" y="923925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86200" y="1329327"/>
            <a:ext cx="180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Neboj se mne, já tě neukousnu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4"/>
            <a:ext cx="12192000" cy="59340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25" r="2060"/>
          <a:stretch/>
        </p:blipFill>
        <p:spPr>
          <a:xfrm>
            <a:off x="-3132376" y="361949"/>
            <a:ext cx="5370751" cy="226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4324" y="4235814"/>
            <a:ext cx="2063351" cy="22051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392736"/>
            <a:ext cx="5019675" cy="2185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3810000" y="923925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86200" y="1329327"/>
            <a:ext cx="180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Neboj se mne, já tě neukousnu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8" name="Oválný bublinový popisek 7"/>
          <p:cNvSpPr/>
          <p:nvPr/>
        </p:nvSpPr>
        <p:spPr>
          <a:xfrm>
            <a:off x="5807572" y="2371331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988546" y="2944943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Opravdu ne??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4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4324" y="4235814"/>
            <a:ext cx="2063351" cy="22051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392736"/>
            <a:ext cx="5019675" cy="2185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3810000" y="923925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86200" y="1329327"/>
            <a:ext cx="180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Neboj se mne, já tě neukousnu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8" name="Oválný bublinový popisek 7"/>
          <p:cNvSpPr/>
          <p:nvPr/>
        </p:nvSpPr>
        <p:spPr>
          <a:xfrm>
            <a:off x="5807572" y="2371331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988546" y="2944943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Opravdu ne??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4324" y="4235814"/>
            <a:ext cx="2063351" cy="22051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392736"/>
            <a:ext cx="5019675" cy="2185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3810000" y="923925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86200" y="1329327"/>
            <a:ext cx="180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Neboj se mne, já tě neukousnu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8" name="Oválný bublinový popisek 7"/>
          <p:cNvSpPr/>
          <p:nvPr/>
        </p:nvSpPr>
        <p:spPr>
          <a:xfrm>
            <a:off x="5807572" y="2371331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988546" y="2944943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Opravdu ne??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7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4324" y="4235814"/>
            <a:ext cx="2063351" cy="22051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392736"/>
            <a:ext cx="5019675" cy="2185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3810000" y="923925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86200" y="1329327"/>
            <a:ext cx="180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Neboj se mne, já tě neukousnu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8" name="Oválný bublinový popisek 7"/>
          <p:cNvSpPr/>
          <p:nvPr/>
        </p:nvSpPr>
        <p:spPr>
          <a:xfrm>
            <a:off x="5807572" y="2371331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988546" y="2944943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Opravdu ne??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4324" y="4235814"/>
            <a:ext cx="2063351" cy="22051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392736"/>
            <a:ext cx="5019675" cy="2185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3810000" y="923925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86200" y="1329327"/>
            <a:ext cx="180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Neboj se mne, já tě neukousnu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8" name="Oválný bublinový popisek 7"/>
          <p:cNvSpPr/>
          <p:nvPr/>
        </p:nvSpPr>
        <p:spPr>
          <a:xfrm>
            <a:off x="5807572" y="2371331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988546" y="2944943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Opravdu ne??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8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4324" y="4235814"/>
            <a:ext cx="2063351" cy="22051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392736"/>
            <a:ext cx="5019675" cy="2185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3810000" y="923925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86200" y="1329327"/>
            <a:ext cx="180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Neboj se mne, já tě neukousnu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8" name="Oválný bublinový popisek 7"/>
          <p:cNvSpPr/>
          <p:nvPr/>
        </p:nvSpPr>
        <p:spPr>
          <a:xfrm>
            <a:off x="5807572" y="2371331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988546" y="2944943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Opravdu ne??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5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4324" y="4235814"/>
            <a:ext cx="2063351" cy="22051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392736"/>
            <a:ext cx="5019675" cy="2185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3810000" y="923925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86200" y="1329327"/>
            <a:ext cx="180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Neboj se mne, já tě neukousnu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8" name="Oválný bublinový popisek 7"/>
          <p:cNvSpPr/>
          <p:nvPr/>
        </p:nvSpPr>
        <p:spPr>
          <a:xfrm>
            <a:off x="5807572" y="2371331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988546" y="2944943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Opravdu ne??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4324" y="4235814"/>
            <a:ext cx="2063351" cy="22051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392736"/>
            <a:ext cx="5019675" cy="2185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3686175" y="779587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07347" y="1329326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Nejspíš ne… 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8" name="Oválný bublinový popisek 7"/>
          <p:cNvSpPr/>
          <p:nvPr/>
        </p:nvSpPr>
        <p:spPr>
          <a:xfrm>
            <a:off x="5807572" y="2371331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988546" y="2944943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Opravdu???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7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4324" y="4235814"/>
            <a:ext cx="2063351" cy="22051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392736"/>
            <a:ext cx="5019675" cy="2185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3686175" y="779587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07347" y="1329326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Nejspíš ne… 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8" name="Oválný bublinový popisek 7"/>
          <p:cNvSpPr/>
          <p:nvPr/>
        </p:nvSpPr>
        <p:spPr>
          <a:xfrm>
            <a:off x="5807572" y="2371331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988546" y="2944943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Opravdu???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9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4324" y="4235814"/>
            <a:ext cx="2063351" cy="22051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392736"/>
            <a:ext cx="5019675" cy="2185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3686175" y="779587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07347" y="1329326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Nejspíš ne… 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8" name="Oválný bublinový popisek 7"/>
          <p:cNvSpPr/>
          <p:nvPr/>
        </p:nvSpPr>
        <p:spPr>
          <a:xfrm>
            <a:off x="5807572" y="2371331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988546" y="2944943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Opravdu???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4"/>
            <a:ext cx="12192000" cy="59340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25" r="2060"/>
          <a:stretch/>
        </p:blipFill>
        <p:spPr>
          <a:xfrm>
            <a:off x="-2685376" y="609599"/>
            <a:ext cx="5370751" cy="226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7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4324" y="4235814"/>
            <a:ext cx="2063351" cy="22051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392736"/>
            <a:ext cx="5019675" cy="2185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3686175" y="779587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07347" y="1329326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Nejspíš ne… 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8" name="Oválný bublinový popisek 7"/>
          <p:cNvSpPr/>
          <p:nvPr/>
        </p:nvSpPr>
        <p:spPr>
          <a:xfrm>
            <a:off x="5807572" y="2371331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988546" y="2944943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Opravdu???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4324" y="4235814"/>
            <a:ext cx="2063351" cy="22051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392736"/>
            <a:ext cx="5019675" cy="2185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3686175" y="779587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07347" y="1329326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Nejspíš ne… 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8" name="Oválný bublinový popisek 7"/>
          <p:cNvSpPr/>
          <p:nvPr/>
        </p:nvSpPr>
        <p:spPr>
          <a:xfrm>
            <a:off x="5807572" y="2371331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988546" y="2944943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Opravdu???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4324" y="4235814"/>
            <a:ext cx="2063351" cy="22051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392736"/>
            <a:ext cx="5019675" cy="2185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3686175" y="779587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07347" y="1329326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Nejspíš ne… 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8" name="Oválný bublinový popisek 7"/>
          <p:cNvSpPr/>
          <p:nvPr/>
        </p:nvSpPr>
        <p:spPr>
          <a:xfrm>
            <a:off x="5807572" y="2371331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988546" y="2944943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Opravdu???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0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4324" y="4235814"/>
            <a:ext cx="2063351" cy="22051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392736"/>
            <a:ext cx="5019675" cy="2185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3686175" y="779587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07347" y="1329326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Nejspíš ne… 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8" name="Oválný bublinový popisek 7"/>
          <p:cNvSpPr/>
          <p:nvPr/>
        </p:nvSpPr>
        <p:spPr>
          <a:xfrm>
            <a:off x="5807572" y="2371331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988546" y="2944943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Opravdu???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0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4324" y="4235814"/>
            <a:ext cx="2063351" cy="22051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392736"/>
            <a:ext cx="5019675" cy="2185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3686175" y="779587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07347" y="1329326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Nejspíš ne… 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2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4324" y="4235814"/>
            <a:ext cx="2063351" cy="22051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392736"/>
            <a:ext cx="5019675" cy="2185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3686175" y="779587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07347" y="1329326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Nejspíš ne… 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9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4324" y="4235814"/>
            <a:ext cx="2063351" cy="22051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392736"/>
            <a:ext cx="5019675" cy="21852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3686175" y="779587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07347" y="1329326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Nejspíš ne… 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3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173661"/>
            <a:ext cx="5019675" cy="21852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4178" y="3661117"/>
            <a:ext cx="2995989" cy="296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173661"/>
            <a:ext cx="5019675" cy="21852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4178" y="3661117"/>
            <a:ext cx="2995989" cy="2964285"/>
          </a:xfrm>
          <a:prstGeom prst="rect">
            <a:avLst/>
          </a:prstGeom>
        </p:spPr>
      </p:pic>
      <p:sp>
        <p:nvSpPr>
          <p:cNvPr id="8" name="Oválný bublinový popisek 7"/>
          <p:cNvSpPr/>
          <p:nvPr/>
        </p:nvSpPr>
        <p:spPr>
          <a:xfrm>
            <a:off x="4220820" y="923925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25644" y="1335164"/>
            <a:ext cx="86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Pojď za mnou!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173661"/>
            <a:ext cx="5019675" cy="21852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4178" y="3661117"/>
            <a:ext cx="2995989" cy="2964285"/>
          </a:xfrm>
          <a:prstGeom prst="rect">
            <a:avLst/>
          </a:prstGeom>
        </p:spPr>
      </p:pic>
      <p:sp>
        <p:nvSpPr>
          <p:cNvPr id="8" name="Oválný bublinový popisek 7"/>
          <p:cNvSpPr/>
          <p:nvPr/>
        </p:nvSpPr>
        <p:spPr>
          <a:xfrm>
            <a:off x="4220820" y="923925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25644" y="1335164"/>
            <a:ext cx="86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Pojď za mnou!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7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4"/>
            <a:ext cx="12192000" cy="59340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25" r="2060"/>
          <a:stretch/>
        </p:blipFill>
        <p:spPr>
          <a:xfrm>
            <a:off x="-2142451" y="1095374"/>
            <a:ext cx="5370751" cy="226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5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173661"/>
            <a:ext cx="5019675" cy="21852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4178" y="3661117"/>
            <a:ext cx="2995989" cy="2964285"/>
          </a:xfrm>
          <a:prstGeom prst="rect">
            <a:avLst/>
          </a:prstGeom>
        </p:spPr>
      </p:pic>
      <p:sp>
        <p:nvSpPr>
          <p:cNvPr id="8" name="Oválný bublinový popisek 7"/>
          <p:cNvSpPr/>
          <p:nvPr/>
        </p:nvSpPr>
        <p:spPr>
          <a:xfrm>
            <a:off x="4220820" y="923925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25644" y="1335164"/>
            <a:ext cx="86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Pojď za mnou!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173661"/>
            <a:ext cx="5019675" cy="21852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4178" y="3661117"/>
            <a:ext cx="2995989" cy="2964285"/>
          </a:xfrm>
          <a:prstGeom prst="rect">
            <a:avLst/>
          </a:prstGeom>
        </p:spPr>
      </p:pic>
      <p:sp>
        <p:nvSpPr>
          <p:cNvPr id="8" name="Oválný bublinový popisek 7"/>
          <p:cNvSpPr/>
          <p:nvPr/>
        </p:nvSpPr>
        <p:spPr>
          <a:xfrm>
            <a:off x="4220820" y="923925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25644" y="1335164"/>
            <a:ext cx="86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Pojď za mnou!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173661"/>
            <a:ext cx="5019675" cy="21852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4178" y="3661117"/>
            <a:ext cx="2995989" cy="2964285"/>
          </a:xfrm>
          <a:prstGeom prst="rect">
            <a:avLst/>
          </a:prstGeom>
        </p:spPr>
      </p:pic>
      <p:sp>
        <p:nvSpPr>
          <p:cNvPr id="8" name="Oválný bublinový popisek 7"/>
          <p:cNvSpPr/>
          <p:nvPr/>
        </p:nvSpPr>
        <p:spPr>
          <a:xfrm>
            <a:off x="4220820" y="923925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25644" y="1335164"/>
            <a:ext cx="86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Pojď za mnou!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173661"/>
            <a:ext cx="5019675" cy="21852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4178" y="3661117"/>
            <a:ext cx="2995989" cy="2964285"/>
          </a:xfrm>
          <a:prstGeom prst="rect">
            <a:avLst/>
          </a:prstGeom>
        </p:spPr>
      </p:pic>
      <p:sp>
        <p:nvSpPr>
          <p:cNvPr id="8" name="Oválný bublinový popisek 7"/>
          <p:cNvSpPr/>
          <p:nvPr/>
        </p:nvSpPr>
        <p:spPr>
          <a:xfrm>
            <a:off x="4220820" y="923925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25644" y="1335164"/>
            <a:ext cx="86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Pojď za mnou!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173661"/>
            <a:ext cx="5019675" cy="21852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4178" y="3661117"/>
            <a:ext cx="2995989" cy="2964285"/>
          </a:xfrm>
          <a:prstGeom prst="rect">
            <a:avLst/>
          </a:prstGeom>
        </p:spPr>
      </p:pic>
      <p:sp>
        <p:nvSpPr>
          <p:cNvPr id="8" name="Oválný bublinový popisek 7"/>
          <p:cNvSpPr/>
          <p:nvPr/>
        </p:nvSpPr>
        <p:spPr>
          <a:xfrm>
            <a:off x="4220820" y="923925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25644" y="1335164"/>
            <a:ext cx="86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Pojď za mnou!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173661"/>
            <a:ext cx="5019675" cy="21852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4178" y="3661117"/>
            <a:ext cx="2995989" cy="2964285"/>
          </a:xfrm>
          <a:prstGeom prst="rect">
            <a:avLst/>
          </a:prstGeom>
        </p:spPr>
      </p:pic>
      <p:sp>
        <p:nvSpPr>
          <p:cNvPr id="8" name="Oválný bublinový popisek 7"/>
          <p:cNvSpPr/>
          <p:nvPr/>
        </p:nvSpPr>
        <p:spPr>
          <a:xfrm>
            <a:off x="4220820" y="923925"/>
            <a:ext cx="1876425" cy="1468811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25644" y="1335164"/>
            <a:ext cx="86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FF"/>
                </a:solidFill>
              </a:rPr>
              <a:t>Pojď za mnou!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" y="2173661"/>
            <a:ext cx="5019675" cy="21852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4178" y="3661117"/>
            <a:ext cx="2995989" cy="296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2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5"/>
            <a:ext cx="12192000" cy="59340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503" y="3594442"/>
            <a:ext cx="2995989" cy="29642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75" y="1809750"/>
            <a:ext cx="4518501" cy="196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8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390775" y="-1114425"/>
            <a:ext cx="14582775" cy="79724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5831" y="3744078"/>
            <a:ext cx="2995989" cy="29642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076" y="1846445"/>
            <a:ext cx="4518501" cy="196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619250" y="-1114425"/>
            <a:ext cx="14582775" cy="79724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61551">
            <a:off x="3439606" y="3601203"/>
            <a:ext cx="2995989" cy="29642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 rot="21352158">
            <a:off x="372048" y="1818167"/>
            <a:ext cx="4667367" cy="20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9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4"/>
            <a:ext cx="12192000" cy="59340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25" r="2060"/>
          <a:stretch/>
        </p:blipFill>
        <p:spPr>
          <a:xfrm>
            <a:off x="-1409026" y="1333499"/>
            <a:ext cx="5370751" cy="226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7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66825" y="-1114425"/>
            <a:ext cx="14582775" cy="79724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61551">
            <a:off x="3277682" y="3594473"/>
            <a:ext cx="2995989" cy="29642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048" y="1818167"/>
            <a:ext cx="4667367" cy="20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0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66800" y="-1114425"/>
            <a:ext cx="14582775" cy="79724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88239">
            <a:off x="3287207" y="3594473"/>
            <a:ext cx="2995989" cy="29642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 rot="21281271">
            <a:off x="372048" y="1818167"/>
            <a:ext cx="4667367" cy="20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4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61975" y="-1114425"/>
            <a:ext cx="14582775" cy="79724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72733">
            <a:off x="3892155" y="3555366"/>
            <a:ext cx="2995989" cy="29642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 rot="201535">
            <a:off x="372048" y="1818167"/>
            <a:ext cx="4667367" cy="20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14325" y="-1114425"/>
            <a:ext cx="14582775" cy="79724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72733">
            <a:off x="3721471" y="3450590"/>
            <a:ext cx="2995989" cy="29642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 rot="21292709">
            <a:off x="314898" y="1732442"/>
            <a:ext cx="4667367" cy="20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5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5" y="-1114425"/>
            <a:ext cx="14582775" cy="79724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72733">
            <a:off x="3292845" y="3383915"/>
            <a:ext cx="2995989" cy="29642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 rot="21309085">
            <a:off x="314898" y="1732442"/>
            <a:ext cx="4667367" cy="20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3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5" y="-1114425"/>
            <a:ext cx="14582775" cy="79724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72733">
            <a:off x="3045195" y="3298190"/>
            <a:ext cx="2995989" cy="29642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898" y="1732442"/>
            <a:ext cx="4667367" cy="20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275" y="-1114425"/>
            <a:ext cx="14582775" cy="79724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43270">
            <a:off x="2854695" y="3060065"/>
            <a:ext cx="2995989" cy="29642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 rot="166781">
            <a:off x="543498" y="1560992"/>
            <a:ext cx="4667367" cy="20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50" y="-1114425"/>
            <a:ext cx="14582775" cy="79724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43270">
            <a:off x="2578471" y="2974339"/>
            <a:ext cx="2995989" cy="29642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 rot="21298992">
            <a:off x="543499" y="1399067"/>
            <a:ext cx="4667367" cy="20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2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0625" y="-1114425"/>
            <a:ext cx="14582775" cy="79724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1603">
            <a:off x="2359397" y="2898139"/>
            <a:ext cx="2995989" cy="29642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 rot="155082">
            <a:off x="1270526" y="1189517"/>
            <a:ext cx="4667367" cy="20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6875" y="-1114425"/>
            <a:ext cx="14582775" cy="79724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6214" y="2964814"/>
            <a:ext cx="2995989" cy="29642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 rot="155082">
            <a:off x="1003826" y="1246667"/>
            <a:ext cx="4667367" cy="20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9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4"/>
            <a:ext cx="12192000" cy="59340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25" r="2060"/>
          <a:stretch/>
        </p:blipFill>
        <p:spPr>
          <a:xfrm>
            <a:off x="-761326" y="1627186"/>
            <a:ext cx="5370751" cy="22637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5528">
            <a:off x="11388543" y="-812691"/>
            <a:ext cx="2423904" cy="215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7164" y="-1114425"/>
            <a:ext cx="14582775" cy="79724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8645" y="2871787"/>
            <a:ext cx="2995989" cy="29642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 rot="155082">
            <a:off x="1003826" y="1246667"/>
            <a:ext cx="4667367" cy="20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5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7689" y="-1114425"/>
            <a:ext cx="14582775" cy="79724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23209">
            <a:off x="2393171" y="2881313"/>
            <a:ext cx="2995989" cy="29642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 rot="21154865">
            <a:off x="384701" y="1284767"/>
            <a:ext cx="4667367" cy="20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0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3634" y="-1114425"/>
            <a:ext cx="14582775" cy="79724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39483">
            <a:off x="2240771" y="3064464"/>
            <a:ext cx="2995989" cy="29642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 rot="21154865">
            <a:off x="384701" y="1284767"/>
            <a:ext cx="4667367" cy="203187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761078" y="0"/>
            <a:ext cx="8507634" cy="686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1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3634" y="-1114425"/>
            <a:ext cx="14582775" cy="79724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39483">
            <a:off x="2240771" y="3064464"/>
            <a:ext cx="2995989" cy="29642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29" y="1332392"/>
            <a:ext cx="4667367" cy="203187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328888" y="-6227"/>
            <a:ext cx="8507634" cy="686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90789" y="0"/>
            <a:ext cx="8507634" cy="686422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8765" y="-1114425"/>
            <a:ext cx="14582775" cy="79724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31264">
            <a:off x="2372323" y="3776572"/>
            <a:ext cx="2995989" cy="29642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29" y="1332392"/>
            <a:ext cx="4667367" cy="20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0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759995" y="0"/>
            <a:ext cx="8507634" cy="686422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4165" y="-1108198"/>
            <a:ext cx="14582775" cy="79724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3503" y="4262348"/>
            <a:ext cx="2995989" cy="29642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29" y="1332392"/>
            <a:ext cx="4667367" cy="20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8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759995" y="0"/>
            <a:ext cx="8507634" cy="686422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0040" y="-1108198"/>
            <a:ext cx="14582775" cy="79724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3822" y="4243298"/>
            <a:ext cx="2995989" cy="29642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29" y="1332392"/>
            <a:ext cx="4667367" cy="20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112295" y="0"/>
            <a:ext cx="8507634" cy="686422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0220" y="-1114425"/>
            <a:ext cx="14582775" cy="79724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2284273" y="4224248"/>
            <a:ext cx="2995989" cy="29642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279" y="1751492"/>
            <a:ext cx="4667367" cy="20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8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07634" cy="686422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2328" y="-1108198"/>
            <a:ext cx="14582775" cy="79724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2631997" y="4176623"/>
            <a:ext cx="2995989" cy="29642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0603" y="2003105"/>
            <a:ext cx="4667367" cy="20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34878" y="-1114425"/>
            <a:ext cx="14582775" cy="79724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2870122" y="4176623"/>
            <a:ext cx="2995989" cy="29642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0603" y="2003105"/>
            <a:ext cx="4667367" cy="20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82"/>
          <a:stretch/>
        </p:blipFill>
        <p:spPr>
          <a:xfrm>
            <a:off x="0" y="923924"/>
            <a:ext cx="12192000" cy="59340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25" r="2060"/>
          <a:stretch/>
        </p:blipFill>
        <p:spPr>
          <a:xfrm>
            <a:off x="-370801" y="1627186"/>
            <a:ext cx="5370751" cy="22637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1793" y="-831742"/>
            <a:ext cx="2423904" cy="215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2870122" y="4176623"/>
            <a:ext cx="2995989" cy="29642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0603" y="2003105"/>
            <a:ext cx="4667367" cy="20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5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3936922" y="4252823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052478"/>
            <a:ext cx="5229955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3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4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20" y="1019497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72074" y="1395871"/>
            <a:ext cx="222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Tohle je podmořská říše suchozemských tvorů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0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20" y="1019497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72074" y="1395871"/>
            <a:ext cx="222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Tohle je podmořská říše suchozemských tvorů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20" y="1019497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72074" y="1395871"/>
            <a:ext cx="222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Tohle je podmořská říše suchozemských tvorů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6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20" y="1019497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72074" y="1395871"/>
            <a:ext cx="222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Tohle je podmořská říše suchozemských tvorů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20" y="1019497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72074" y="1395871"/>
            <a:ext cx="222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Tohle je podmořská říše suchozemských tvorů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20" y="1019497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72074" y="1395871"/>
            <a:ext cx="222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Tohle je podmořská říše suchozemských tvorů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9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68000">
              <a:schemeClr val="accent1">
                <a:lumMod val="5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175" y="0"/>
            <a:ext cx="8505825" cy="6867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227"/>
            <a:ext cx="8507634" cy="68642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2479">
            <a:off x="5780157" y="4262347"/>
            <a:ext cx="2995989" cy="2964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9" y="2214403"/>
            <a:ext cx="5229955" cy="2276793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020920" y="1019497"/>
            <a:ext cx="2380005" cy="1676078"/>
          </a:xfrm>
          <a:prstGeom prst="wedgeEllipseCallout">
            <a:avLst>
              <a:gd name="adj1" fmla="val -34283"/>
              <a:gd name="adj2" fmla="val 69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72074" y="1395871"/>
            <a:ext cx="222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Tohle je podmořská říše suchozemských tvorů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loubka">
  <a:themeElements>
    <a:clrScheme name="Vlastní 5">
      <a:dk1>
        <a:srgbClr val="A2E3FE"/>
      </a:dk1>
      <a:lt1>
        <a:srgbClr val="A2E3FE"/>
      </a:lt1>
      <a:dk2>
        <a:srgbClr val="A2E3FE"/>
      </a:dk2>
      <a:lt2>
        <a:srgbClr val="A2E3FE"/>
      </a:lt2>
      <a:accent1>
        <a:srgbClr val="A2E3FE"/>
      </a:accent1>
      <a:accent2>
        <a:srgbClr val="A2E3FE"/>
      </a:accent2>
      <a:accent3>
        <a:srgbClr val="A2E3FE"/>
      </a:accent3>
      <a:accent4>
        <a:srgbClr val="A2E3FE"/>
      </a:accent4>
      <a:accent5>
        <a:srgbClr val="A2E3FE"/>
      </a:accent5>
      <a:accent6>
        <a:srgbClr val="A2E3FE"/>
      </a:accent6>
      <a:hlink>
        <a:srgbClr val="A2E3FE"/>
      </a:hlink>
      <a:folHlink>
        <a:srgbClr val="A2E3FE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TM04033923[[fn=Hloubka]]</Template>
  <TotalTime>84</TotalTime>
  <Words>733</Words>
  <Application>Microsoft Office PowerPoint</Application>
  <PresentationFormat>Vlastní</PresentationFormat>
  <Paragraphs>101</Paragraphs>
  <Slides>170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170</vt:i4>
      </vt:variant>
    </vt:vector>
  </HeadingPairs>
  <TitlesOfParts>
    <vt:vector size="171" baseType="lpstr">
      <vt:lpstr>Hloubka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Cesta domů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Emílie Daňhelková</dc:creator>
  <cp:lastModifiedBy>Emílie Daňhelková</cp:lastModifiedBy>
  <cp:revision>11</cp:revision>
  <dcterms:created xsi:type="dcterms:W3CDTF">2017-02-01T07:19:55Z</dcterms:created>
  <dcterms:modified xsi:type="dcterms:W3CDTF">2017-02-01T08:50:38Z</dcterms:modified>
</cp:coreProperties>
</file>