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70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7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5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252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9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0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89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14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61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6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36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37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43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35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6DE7-8609-453F-9872-876FB7CEC4E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8AFCA5-7B19-408C-8B6B-A64899F6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55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Velká</a:t>
            </a:r>
            <a:r>
              <a:rPr lang="en-US" dirty="0" smtClean="0"/>
              <a:t> </a:t>
            </a:r>
            <a:r>
              <a:rPr lang="en-US" dirty="0" err="1" smtClean="0"/>
              <a:t>francouzská</a:t>
            </a:r>
            <a:r>
              <a:rPr lang="en-US" dirty="0" smtClean="0"/>
              <a:t> </a:t>
            </a:r>
            <a:r>
              <a:rPr lang="en-US" dirty="0" err="1" smtClean="0"/>
              <a:t>revoluce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LIBERTÉ – ÉGALITÉ - FRATERNITÉ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947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Průběh</a:t>
            </a:r>
            <a:r>
              <a:rPr lang="en-US" b="1" dirty="0" smtClean="0"/>
              <a:t> </a:t>
            </a:r>
            <a:r>
              <a:rPr lang="en-US" b="1" dirty="0" err="1" smtClean="0"/>
              <a:t>revoluce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Dekrety</a:t>
            </a:r>
            <a:r>
              <a:rPr lang="en-US" sz="2800" dirty="0" smtClean="0"/>
              <a:t> – </a:t>
            </a:r>
            <a:r>
              <a:rPr lang="en-US" sz="2800" dirty="0" err="1" smtClean="0"/>
              <a:t>zrušení</a:t>
            </a:r>
            <a:r>
              <a:rPr lang="en-US" sz="2800" dirty="0" smtClean="0"/>
              <a:t> </a:t>
            </a:r>
            <a:r>
              <a:rPr lang="en-US" sz="2800" dirty="0" err="1" smtClean="0"/>
              <a:t>šlechtických</a:t>
            </a:r>
            <a:r>
              <a:rPr lang="en-US" sz="2800" dirty="0" smtClean="0"/>
              <a:t> </a:t>
            </a:r>
            <a:r>
              <a:rPr lang="en-US" sz="2800" dirty="0" err="1" smtClean="0"/>
              <a:t>privilegií</a:t>
            </a:r>
            <a:r>
              <a:rPr lang="en-US" sz="2800" dirty="0" smtClean="0"/>
              <a:t> -&gt; </a:t>
            </a:r>
            <a:r>
              <a:rPr lang="en-US" sz="2800" dirty="0" err="1" smtClean="0"/>
              <a:t>občané</a:t>
            </a:r>
            <a:r>
              <a:rPr lang="en-US" sz="2800" dirty="0" smtClean="0"/>
              <a:t> </a:t>
            </a:r>
            <a:r>
              <a:rPr lang="en-US" sz="2800" dirty="0" err="1" smtClean="0"/>
              <a:t>jsou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rovni</a:t>
            </a:r>
            <a:endParaRPr lang="en-US" sz="2800" dirty="0" smtClean="0"/>
          </a:p>
          <a:p>
            <a:r>
              <a:rPr lang="en-US" sz="2800" u="sng" dirty="0" err="1"/>
              <a:t>d</a:t>
            </a:r>
            <a:r>
              <a:rPr lang="en-US" sz="2800" u="sng" dirty="0" err="1" smtClean="0"/>
              <a:t>aně</a:t>
            </a:r>
            <a:r>
              <a:rPr lang="en-US" sz="2800" dirty="0" smtClean="0"/>
              <a:t> – </a:t>
            </a:r>
            <a:r>
              <a:rPr lang="en-US" sz="2800" dirty="0" err="1" smtClean="0"/>
              <a:t>všichni</a:t>
            </a:r>
            <a:r>
              <a:rPr lang="en-US" sz="2800" dirty="0" smtClean="0"/>
              <a:t> (</a:t>
            </a:r>
            <a:r>
              <a:rPr lang="en-US" sz="2800" dirty="0" err="1" smtClean="0"/>
              <a:t>akorát</a:t>
            </a:r>
            <a:r>
              <a:rPr lang="en-US" sz="2800" dirty="0" smtClean="0"/>
              <a:t> je </a:t>
            </a:r>
            <a:r>
              <a:rPr lang="en-US" sz="2800" dirty="0" err="1" smtClean="0"/>
              <a:t>nikdo</a:t>
            </a:r>
            <a:r>
              <a:rPr lang="en-US" sz="2800" dirty="0" smtClean="0"/>
              <a:t> </a:t>
            </a:r>
            <a:r>
              <a:rPr lang="en-US" sz="2800" dirty="0" err="1" smtClean="0"/>
              <a:t>nevybíral</a:t>
            </a:r>
            <a:r>
              <a:rPr lang="en-US" sz="2800" dirty="0" smtClean="0"/>
              <a:t>)</a:t>
            </a:r>
          </a:p>
          <a:p>
            <a:r>
              <a:rPr lang="en-US" sz="2800" u="sng" dirty="0" err="1"/>
              <a:t>c</a:t>
            </a:r>
            <a:r>
              <a:rPr lang="en-US" sz="2800" u="sng" dirty="0" err="1" smtClean="0"/>
              <a:t>írkev</a:t>
            </a:r>
            <a:r>
              <a:rPr lang="en-US" sz="2800" dirty="0" smtClean="0"/>
              <a:t> – </a:t>
            </a:r>
            <a:r>
              <a:rPr lang="en-US" sz="2800" dirty="0" err="1" smtClean="0"/>
              <a:t>zabavování</a:t>
            </a:r>
            <a:r>
              <a:rPr lang="en-US" sz="2800" dirty="0" smtClean="0"/>
              <a:t> </a:t>
            </a:r>
            <a:r>
              <a:rPr lang="en-US" sz="2800" dirty="0" err="1" smtClean="0"/>
              <a:t>majetku</a:t>
            </a:r>
            <a:endParaRPr lang="en-US" sz="2800" dirty="0" smtClean="0"/>
          </a:p>
          <a:p>
            <a:r>
              <a:rPr lang="en-US" sz="2800" dirty="0" err="1"/>
              <a:t>v</a:t>
            </a:r>
            <a:r>
              <a:rPr lang="en-US" sz="2800" dirty="0" err="1" smtClean="0"/>
              <a:t>lna</a:t>
            </a:r>
            <a:r>
              <a:rPr lang="en-US" sz="2800" dirty="0" smtClean="0"/>
              <a:t> </a:t>
            </a:r>
            <a:r>
              <a:rPr lang="en-US" sz="2800" dirty="0" err="1" smtClean="0"/>
              <a:t>emigrace</a:t>
            </a:r>
            <a:endParaRPr lang="en-US" sz="2800" dirty="0" smtClean="0"/>
          </a:p>
          <a:p>
            <a:r>
              <a:rPr lang="en-US" sz="2800" b="1" dirty="0" err="1" smtClean="0"/>
              <a:t>Deklarace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práv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člověka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občana</a:t>
            </a:r>
            <a:r>
              <a:rPr lang="en-US" sz="2800" b="1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svoboda</a:t>
            </a:r>
            <a:r>
              <a:rPr lang="en-US" sz="2800" dirty="0" smtClean="0"/>
              <a:t>, </a:t>
            </a:r>
            <a:r>
              <a:rPr lang="en-US" sz="2800" dirty="0" err="1" smtClean="0"/>
              <a:t>rovnost</a:t>
            </a:r>
            <a:r>
              <a:rPr lang="en-US" sz="2800" dirty="0" smtClean="0"/>
              <a:t>, </a:t>
            </a:r>
            <a:r>
              <a:rPr lang="en-US" sz="2800" dirty="0" err="1" smtClean="0"/>
              <a:t>svoboda</a:t>
            </a:r>
            <a:r>
              <a:rPr lang="en-US" sz="2800" dirty="0" smtClean="0"/>
              <a:t> </a:t>
            </a:r>
            <a:r>
              <a:rPr lang="en-US" sz="2800" dirty="0" err="1" smtClean="0"/>
              <a:t>projevu</a:t>
            </a:r>
            <a:r>
              <a:rPr lang="en-US" sz="2800" dirty="0" smtClean="0"/>
              <a:t> a </a:t>
            </a:r>
            <a:r>
              <a:rPr lang="en-US" sz="2800" dirty="0" err="1" smtClean="0"/>
              <a:t>náboženského</a:t>
            </a:r>
            <a:r>
              <a:rPr lang="en-US" sz="2800" dirty="0" smtClean="0"/>
              <a:t> </a:t>
            </a:r>
            <a:r>
              <a:rPr lang="en-US" sz="2800" dirty="0" err="1" smtClean="0"/>
              <a:t>vyznání</a:t>
            </a:r>
            <a:endParaRPr lang="en-US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582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Průběh</a:t>
            </a:r>
            <a:r>
              <a:rPr lang="en-US" dirty="0" smtClean="0"/>
              <a:t> </a:t>
            </a:r>
            <a:r>
              <a:rPr lang="en-US" dirty="0" err="1" smtClean="0"/>
              <a:t>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král</a:t>
            </a:r>
            <a:r>
              <a:rPr lang="en-US" sz="2800" dirty="0"/>
              <a:t> – </a:t>
            </a:r>
            <a:r>
              <a:rPr lang="en-US" sz="2800" dirty="0" err="1"/>
              <a:t>pokus</a:t>
            </a:r>
            <a:r>
              <a:rPr lang="en-US" sz="2800" dirty="0"/>
              <a:t> o </a:t>
            </a:r>
            <a:r>
              <a:rPr lang="en-US" sz="2800" dirty="0" err="1"/>
              <a:t>útěk</a:t>
            </a:r>
            <a:endParaRPr lang="en-US" sz="2800" dirty="0"/>
          </a:p>
          <a:p>
            <a:r>
              <a:rPr lang="en-US" sz="2800" b="1" dirty="0" err="1"/>
              <a:t>Zákonodárné</a:t>
            </a:r>
            <a:r>
              <a:rPr lang="en-US" sz="2800" b="1" dirty="0"/>
              <a:t> </a:t>
            </a:r>
            <a:r>
              <a:rPr lang="en-US" sz="2800" b="1" dirty="0" err="1"/>
              <a:t>shromáždění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en-US" sz="2800" dirty="0" err="1"/>
              <a:t>první</a:t>
            </a:r>
            <a:r>
              <a:rPr lang="en-US" sz="2800" dirty="0"/>
              <a:t> </a:t>
            </a:r>
            <a:r>
              <a:rPr lang="en-US" sz="2800" dirty="0" err="1"/>
              <a:t>politické</a:t>
            </a:r>
            <a:r>
              <a:rPr lang="en-US" sz="2800" dirty="0"/>
              <a:t> </a:t>
            </a:r>
            <a:r>
              <a:rPr lang="en-US" sz="2800" dirty="0" err="1"/>
              <a:t>strany</a:t>
            </a:r>
            <a:r>
              <a:rPr lang="en-US" sz="2800" dirty="0"/>
              <a:t> (</a:t>
            </a:r>
            <a:r>
              <a:rPr lang="en-US" sz="2800" dirty="0" err="1"/>
              <a:t>levice</a:t>
            </a:r>
            <a:r>
              <a:rPr lang="en-US" sz="2800" dirty="0"/>
              <a:t> a </a:t>
            </a:r>
            <a:r>
              <a:rPr lang="en-US" sz="2800" dirty="0" err="1"/>
              <a:t>pravice</a:t>
            </a:r>
            <a:r>
              <a:rPr lang="en-US" sz="2800" dirty="0" smtClean="0"/>
              <a:t>)</a:t>
            </a:r>
          </a:p>
          <a:p>
            <a:r>
              <a:rPr lang="en-US" sz="2800" dirty="0" err="1"/>
              <a:t>politické</a:t>
            </a:r>
            <a:r>
              <a:rPr lang="en-US" sz="2800" dirty="0"/>
              <a:t> </a:t>
            </a:r>
            <a:r>
              <a:rPr lang="en-US" sz="2800" dirty="0" err="1"/>
              <a:t>strany</a:t>
            </a:r>
            <a:r>
              <a:rPr lang="en-US" sz="2800" dirty="0"/>
              <a:t> – </a:t>
            </a:r>
            <a:r>
              <a:rPr lang="en-US" sz="2800" dirty="0" err="1"/>
              <a:t>jakobíni</a:t>
            </a:r>
            <a:r>
              <a:rPr lang="en-US" sz="2800" dirty="0"/>
              <a:t>, </a:t>
            </a:r>
            <a:r>
              <a:rPr lang="en-US" sz="2800" dirty="0" err="1"/>
              <a:t>girondisté</a:t>
            </a:r>
            <a:endParaRPr lang="en-US" sz="2800" dirty="0"/>
          </a:p>
          <a:p>
            <a:r>
              <a:rPr lang="en-US" sz="2800" dirty="0" err="1"/>
              <a:t>evropské</a:t>
            </a:r>
            <a:r>
              <a:rPr lang="en-US" sz="2800" dirty="0"/>
              <a:t> </a:t>
            </a:r>
            <a:r>
              <a:rPr lang="en-US" sz="2800" dirty="0" err="1"/>
              <a:t>státy</a:t>
            </a:r>
            <a:r>
              <a:rPr lang="en-US" sz="2800" dirty="0"/>
              <a:t> -&gt; </a:t>
            </a:r>
            <a:r>
              <a:rPr lang="en-US" sz="2800" dirty="0" err="1"/>
              <a:t>proti</a:t>
            </a:r>
            <a:r>
              <a:rPr lang="en-US" sz="2800" dirty="0"/>
              <a:t> </a:t>
            </a:r>
            <a:r>
              <a:rPr lang="en-US" sz="2800" dirty="0" err="1"/>
              <a:t>Francii</a:t>
            </a:r>
            <a:r>
              <a:rPr lang="en-US" sz="2800" dirty="0"/>
              <a:t> (</a:t>
            </a:r>
            <a:r>
              <a:rPr lang="en-US" sz="2800" dirty="0" err="1"/>
              <a:t>Prusko</a:t>
            </a:r>
            <a:r>
              <a:rPr lang="en-US" sz="2800" dirty="0"/>
              <a:t>, </a:t>
            </a:r>
            <a:r>
              <a:rPr lang="en-US" sz="2800" dirty="0" err="1"/>
              <a:t>Rusko</a:t>
            </a:r>
            <a:r>
              <a:rPr lang="en-US" sz="2800" dirty="0"/>
              <a:t>) -&gt; </a:t>
            </a:r>
            <a:r>
              <a:rPr lang="en-US" sz="2800" dirty="0" err="1"/>
              <a:t>válka</a:t>
            </a:r>
            <a:endParaRPr lang="en-US" sz="2800" dirty="0"/>
          </a:p>
          <a:p>
            <a:endParaRPr lang="en-US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5928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Průběh</a:t>
            </a:r>
            <a:r>
              <a:rPr lang="en-US" b="1" dirty="0" smtClean="0"/>
              <a:t> </a:t>
            </a:r>
            <a:r>
              <a:rPr lang="en-US" b="1" dirty="0" err="1" smtClean="0"/>
              <a:t>revoluce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francouzská</a:t>
            </a:r>
            <a:r>
              <a:rPr lang="en-US" sz="2800" dirty="0" smtClean="0"/>
              <a:t> </a:t>
            </a:r>
            <a:r>
              <a:rPr lang="en-US" sz="2800" dirty="0" err="1" smtClean="0"/>
              <a:t>armáda</a:t>
            </a:r>
            <a:r>
              <a:rPr lang="en-US" sz="2800" dirty="0" smtClean="0"/>
              <a:t> – </a:t>
            </a:r>
            <a:r>
              <a:rPr lang="en-US" sz="2800" dirty="0" err="1" smtClean="0"/>
              <a:t>potíže</a:t>
            </a:r>
            <a:r>
              <a:rPr lang="en-US" sz="2800" dirty="0" smtClean="0"/>
              <a:t> (</a:t>
            </a:r>
            <a:r>
              <a:rPr lang="en-US" sz="2800" dirty="0" err="1" smtClean="0"/>
              <a:t>zásoby</a:t>
            </a:r>
            <a:r>
              <a:rPr lang="en-US" sz="2800" dirty="0" smtClean="0"/>
              <a:t>, </a:t>
            </a:r>
            <a:r>
              <a:rPr lang="en-US" sz="2800" dirty="0" err="1" smtClean="0"/>
              <a:t>disciplina</a:t>
            </a:r>
            <a:r>
              <a:rPr lang="en-US" sz="2800" dirty="0" smtClean="0"/>
              <a:t>…)</a:t>
            </a:r>
          </a:p>
          <a:p>
            <a:r>
              <a:rPr lang="en-US" sz="2800" dirty="0" smtClean="0"/>
              <a:t>1792 – </a:t>
            </a:r>
            <a:r>
              <a:rPr lang="en-US" sz="2800" b="1" dirty="0" err="1" smtClean="0"/>
              <a:t>Komuna</a:t>
            </a:r>
            <a:r>
              <a:rPr lang="en-US" sz="2800" dirty="0" smtClean="0"/>
              <a:t> (</a:t>
            </a:r>
            <a:r>
              <a:rPr lang="en-US" sz="2800" dirty="0" err="1" smtClean="0"/>
              <a:t>revoluční</a:t>
            </a:r>
            <a:r>
              <a:rPr lang="en-US" sz="2800" dirty="0" smtClean="0"/>
              <a:t> </a:t>
            </a:r>
            <a:r>
              <a:rPr lang="en-US" sz="2800" dirty="0" err="1" smtClean="0"/>
              <a:t>rada</a:t>
            </a:r>
            <a:r>
              <a:rPr lang="en-US" sz="2800" dirty="0" smtClean="0"/>
              <a:t>) </a:t>
            </a:r>
          </a:p>
          <a:p>
            <a:r>
              <a:rPr lang="en-US" sz="2800" dirty="0" err="1" smtClean="0"/>
              <a:t>král</a:t>
            </a:r>
            <a:r>
              <a:rPr lang="en-US" sz="2800" dirty="0" smtClean="0"/>
              <a:t> </a:t>
            </a:r>
            <a:r>
              <a:rPr lang="en-US" sz="2800" dirty="0" err="1" smtClean="0"/>
              <a:t>sesazen</a:t>
            </a:r>
            <a:r>
              <a:rPr lang="en-US" sz="2800" dirty="0" smtClean="0"/>
              <a:t> a </a:t>
            </a:r>
            <a:r>
              <a:rPr lang="en-US" sz="2800" dirty="0" err="1" smtClean="0"/>
              <a:t>zatčen</a:t>
            </a:r>
            <a:r>
              <a:rPr lang="en-US" sz="2800" dirty="0" smtClean="0"/>
              <a:t> -&gt; Francie </a:t>
            </a:r>
            <a:r>
              <a:rPr lang="en-US" sz="2800" dirty="0" err="1" smtClean="0"/>
              <a:t>republikou</a:t>
            </a:r>
            <a:endParaRPr lang="en-US" sz="2800" dirty="0" smtClean="0"/>
          </a:p>
          <a:p>
            <a:r>
              <a:rPr lang="en-US" sz="2800" dirty="0"/>
              <a:t>v</a:t>
            </a:r>
            <a:r>
              <a:rPr lang="en-US" sz="2800" dirty="0" smtClean="0"/>
              <a:t> </a:t>
            </a:r>
            <a:r>
              <a:rPr lang="en-US" sz="2800" dirty="0" err="1" smtClean="0"/>
              <a:t>čele</a:t>
            </a:r>
            <a:r>
              <a:rPr lang="en-US" sz="2800" dirty="0" smtClean="0"/>
              <a:t> </a:t>
            </a:r>
            <a:r>
              <a:rPr lang="en-US" sz="2800" dirty="0" err="1" smtClean="0"/>
              <a:t>státu</a:t>
            </a:r>
            <a:r>
              <a:rPr lang="en-US" sz="2800" dirty="0" smtClean="0"/>
              <a:t> – </a:t>
            </a:r>
            <a:r>
              <a:rPr lang="en-US" sz="2800" dirty="0" err="1" smtClean="0"/>
              <a:t>Národní</a:t>
            </a:r>
            <a:r>
              <a:rPr lang="en-US" sz="2800" dirty="0" smtClean="0"/>
              <a:t> </a:t>
            </a:r>
            <a:r>
              <a:rPr lang="en-US" sz="2800" dirty="0" err="1" smtClean="0"/>
              <a:t>konvent</a:t>
            </a:r>
            <a:endParaRPr lang="en-US" sz="2800" dirty="0" smtClean="0"/>
          </a:p>
          <a:p>
            <a:r>
              <a:rPr lang="en-US" sz="2800" dirty="0" err="1"/>
              <a:t>k</a:t>
            </a:r>
            <a:r>
              <a:rPr lang="en-US" sz="2800" dirty="0" err="1" smtClean="0"/>
              <a:t>rál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královna</a:t>
            </a:r>
            <a:r>
              <a:rPr lang="en-US" sz="2800" dirty="0" smtClean="0"/>
              <a:t> </a:t>
            </a:r>
            <a:r>
              <a:rPr lang="en-US" sz="2800" dirty="0" err="1" smtClean="0"/>
              <a:t>popraveni</a:t>
            </a:r>
            <a:r>
              <a:rPr lang="en-US" sz="2800" dirty="0" smtClean="0"/>
              <a:t> (</a:t>
            </a:r>
            <a:r>
              <a:rPr lang="en-US" sz="2800" dirty="0" err="1" smtClean="0"/>
              <a:t>Ludvík</a:t>
            </a:r>
            <a:r>
              <a:rPr lang="en-US" sz="2800" dirty="0" smtClean="0"/>
              <a:t> XVI., Marie </a:t>
            </a:r>
            <a:r>
              <a:rPr lang="en-US" sz="2800" dirty="0" err="1" smtClean="0"/>
              <a:t>Antoinetta</a:t>
            </a:r>
            <a:r>
              <a:rPr lang="en-US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142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Reformy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n</a:t>
            </a:r>
            <a:r>
              <a:rPr lang="en-US" sz="2800" dirty="0" err="1" smtClean="0"/>
              <a:t>ový</a:t>
            </a:r>
            <a:r>
              <a:rPr lang="en-US" sz="2800" dirty="0" smtClean="0"/>
              <a:t> </a:t>
            </a:r>
            <a:r>
              <a:rPr lang="en-US" sz="2800" dirty="0" err="1" smtClean="0"/>
              <a:t>kalendář</a:t>
            </a:r>
            <a:endParaRPr lang="en-US" sz="2800" dirty="0" smtClean="0"/>
          </a:p>
          <a:p>
            <a:r>
              <a:rPr lang="en-US" sz="2800" dirty="0" err="1"/>
              <a:t>p</a:t>
            </a:r>
            <a:r>
              <a:rPr lang="en-US" sz="2800" dirty="0" err="1" smtClean="0"/>
              <a:t>řejmenované</a:t>
            </a:r>
            <a:r>
              <a:rPr lang="en-US" sz="2800" dirty="0" smtClean="0"/>
              <a:t> </a:t>
            </a:r>
            <a:r>
              <a:rPr lang="en-US" sz="2800" dirty="0" err="1" smtClean="0"/>
              <a:t>měsíce</a:t>
            </a:r>
            <a:endParaRPr lang="en-US" sz="2800" dirty="0" smtClean="0"/>
          </a:p>
          <a:p>
            <a:r>
              <a:rPr lang="en-US" sz="2800" dirty="0" err="1"/>
              <a:t>d</a:t>
            </a:r>
            <a:r>
              <a:rPr lang="en-US" sz="2800" dirty="0" err="1" smtClean="0"/>
              <a:t>esítková</a:t>
            </a:r>
            <a:r>
              <a:rPr lang="en-US" sz="2800" dirty="0" smtClean="0"/>
              <a:t> </a:t>
            </a:r>
            <a:r>
              <a:rPr lang="en-US" sz="2800" dirty="0" err="1" smtClean="0"/>
              <a:t>měrná</a:t>
            </a:r>
            <a:r>
              <a:rPr lang="en-US" sz="2800" dirty="0" smtClean="0"/>
              <a:t> </a:t>
            </a:r>
            <a:r>
              <a:rPr lang="en-US" sz="2800" dirty="0" err="1" smtClean="0"/>
              <a:t>soustava</a:t>
            </a:r>
            <a:endParaRPr lang="en-US" sz="2800" dirty="0" smtClean="0"/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hymna</a:t>
            </a:r>
            <a:r>
              <a:rPr lang="en-US" sz="2800" dirty="0" smtClean="0"/>
              <a:t> </a:t>
            </a:r>
            <a:r>
              <a:rPr lang="en-US" sz="2800" dirty="0" err="1" smtClean="0"/>
              <a:t>revoluce</a:t>
            </a:r>
            <a:r>
              <a:rPr lang="en-US" sz="2800" dirty="0" smtClean="0"/>
              <a:t>” – </a:t>
            </a:r>
            <a:r>
              <a:rPr lang="en-US" sz="2800" dirty="0" err="1" smtClean="0"/>
              <a:t>Marseillaisa</a:t>
            </a:r>
            <a:r>
              <a:rPr lang="en-US" sz="2800" dirty="0" smtClean="0"/>
              <a:t> (</a:t>
            </a:r>
            <a:r>
              <a:rPr lang="en-US" sz="2800" dirty="0" err="1" smtClean="0"/>
              <a:t>marsejéza</a:t>
            </a:r>
            <a:r>
              <a:rPr lang="en-US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940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Jakobínská</a:t>
            </a:r>
            <a:r>
              <a:rPr lang="en-US" dirty="0" smtClean="0"/>
              <a:t> </a:t>
            </a:r>
            <a:r>
              <a:rPr lang="en-US" dirty="0" err="1" smtClean="0"/>
              <a:t>diktatura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oprava</a:t>
            </a:r>
            <a:r>
              <a:rPr lang="en-US" sz="2800" dirty="0" smtClean="0"/>
              <a:t> </a:t>
            </a:r>
            <a:r>
              <a:rPr lang="en-US" sz="2800" dirty="0" err="1" smtClean="0"/>
              <a:t>krále</a:t>
            </a:r>
            <a:r>
              <a:rPr lang="en-US" sz="2800" dirty="0" smtClean="0"/>
              <a:t> – </a:t>
            </a:r>
            <a:r>
              <a:rPr lang="en-US" sz="2800" dirty="0" err="1" smtClean="0"/>
              <a:t>průšvih</a:t>
            </a:r>
            <a:r>
              <a:rPr lang="en-US" sz="2800" dirty="0" smtClean="0"/>
              <a:t>!</a:t>
            </a:r>
          </a:p>
          <a:p>
            <a:r>
              <a:rPr lang="en-US" sz="2800" dirty="0" err="1"/>
              <a:t>p</a:t>
            </a:r>
            <a:r>
              <a:rPr lang="en-US" sz="2800" dirty="0" err="1" smtClean="0"/>
              <a:t>roti</a:t>
            </a:r>
            <a:r>
              <a:rPr lang="en-US" sz="2800" dirty="0" smtClean="0"/>
              <a:t> </a:t>
            </a:r>
            <a:r>
              <a:rPr lang="en-US" sz="2800" dirty="0" err="1" smtClean="0"/>
              <a:t>Francii</a:t>
            </a:r>
            <a:r>
              <a:rPr lang="en-US" sz="2800" dirty="0" smtClean="0"/>
              <a:t> </a:t>
            </a:r>
            <a:r>
              <a:rPr lang="en-US" sz="2800" dirty="0" err="1" smtClean="0"/>
              <a:t>další</a:t>
            </a:r>
            <a:r>
              <a:rPr lang="en-US" sz="2800" dirty="0" smtClean="0"/>
              <a:t> </a:t>
            </a:r>
            <a:r>
              <a:rPr lang="en-US" sz="2800" dirty="0" err="1" smtClean="0"/>
              <a:t>státy</a:t>
            </a:r>
            <a:endParaRPr lang="en-US" sz="2800" dirty="0" smtClean="0"/>
          </a:p>
          <a:p>
            <a:r>
              <a:rPr lang="en-US" sz="2800" dirty="0" err="1"/>
              <a:t>p</a:t>
            </a:r>
            <a:r>
              <a:rPr lang="en-US" sz="2800" dirty="0" err="1" smtClean="0"/>
              <a:t>roti</a:t>
            </a:r>
            <a:r>
              <a:rPr lang="en-US" sz="2800" dirty="0" smtClean="0"/>
              <a:t> </a:t>
            </a:r>
            <a:r>
              <a:rPr lang="en-US" sz="2800" dirty="0" err="1" smtClean="0"/>
              <a:t>revoluci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Francii</a:t>
            </a:r>
            <a:endParaRPr lang="en-US" sz="2800" dirty="0" smtClean="0"/>
          </a:p>
          <a:p>
            <a:r>
              <a:rPr lang="en-US" sz="2800" dirty="0" err="1" smtClean="0"/>
              <a:t>Národní</a:t>
            </a:r>
            <a:r>
              <a:rPr lang="en-US" sz="2800" dirty="0" smtClean="0"/>
              <a:t> convent </a:t>
            </a:r>
            <a:r>
              <a:rPr lang="en-US" sz="2800" dirty="0" err="1" smtClean="0"/>
              <a:t>nahrazen</a:t>
            </a:r>
            <a:r>
              <a:rPr lang="en-US" sz="2800" dirty="0" smtClean="0"/>
              <a:t> </a:t>
            </a:r>
            <a:r>
              <a:rPr lang="en-US" sz="2800" dirty="0" err="1" smtClean="0"/>
              <a:t>Výborem</a:t>
            </a:r>
            <a:r>
              <a:rPr lang="en-US" sz="2800" dirty="0" smtClean="0"/>
              <a:t> pro </a:t>
            </a:r>
            <a:r>
              <a:rPr lang="en-US" sz="2800" dirty="0" err="1" smtClean="0"/>
              <a:t>veřejné</a:t>
            </a:r>
            <a:r>
              <a:rPr lang="en-US" sz="2800" dirty="0" smtClean="0"/>
              <a:t> </a:t>
            </a:r>
            <a:r>
              <a:rPr lang="en-US" sz="2800" dirty="0" err="1" smtClean="0"/>
              <a:t>blaho</a:t>
            </a:r>
            <a:r>
              <a:rPr lang="en-US" sz="2800" dirty="0" smtClean="0"/>
              <a:t> (</a:t>
            </a:r>
            <a:r>
              <a:rPr lang="en-US" sz="2800" dirty="0" err="1" smtClean="0"/>
              <a:t>radikální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Danton, Robespierre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192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Jakobínská</a:t>
            </a:r>
            <a:r>
              <a:rPr lang="en-US" dirty="0" smtClean="0"/>
              <a:t> </a:t>
            </a:r>
            <a:r>
              <a:rPr lang="en-US" dirty="0" err="1" smtClean="0"/>
              <a:t>diktatura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z</a:t>
            </a:r>
            <a:r>
              <a:rPr lang="en-US" sz="2800" dirty="0" err="1" smtClean="0"/>
              <a:t>ákon</a:t>
            </a:r>
            <a:r>
              <a:rPr lang="en-US" sz="2800" dirty="0" smtClean="0"/>
              <a:t> o </a:t>
            </a:r>
            <a:r>
              <a:rPr lang="en-US" sz="2800" dirty="0" err="1" smtClean="0"/>
              <a:t>nepohodlných</a:t>
            </a:r>
            <a:r>
              <a:rPr lang="en-US" sz="2800" dirty="0" smtClean="0"/>
              <a:t> </a:t>
            </a:r>
            <a:r>
              <a:rPr lang="en-US" sz="2800" dirty="0" err="1" smtClean="0"/>
              <a:t>osobách</a:t>
            </a:r>
            <a:endParaRPr lang="en-US" sz="2800" dirty="0" smtClean="0"/>
          </a:p>
          <a:p>
            <a:r>
              <a:rPr lang="en-US" sz="2800" dirty="0" err="1"/>
              <a:t>p</a:t>
            </a:r>
            <a:r>
              <a:rPr lang="en-US" sz="2800" dirty="0" err="1" smtClean="0"/>
              <a:t>opravy</a:t>
            </a:r>
            <a:r>
              <a:rPr lang="en-US" sz="2800" dirty="0" smtClean="0"/>
              <a:t>, </a:t>
            </a:r>
            <a:r>
              <a:rPr lang="en-US" sz="2800" dirty="0" err="1" smtClean="0"/>
              <a:t>udávání</a:t>
            </a:r>
            <a:r>
              <a:rPr lang="en-US" sz="2800" dirty="0" smtClean="0"/>
              <a:t>, starch</a:t>
            </a:r>
          </a:p>
          <a:p>
            <a:r>
              <a:rPr lang="en-US" sz="2800" dirty="0" err="1"/>
              <a:t>z</a:t>
            </a:r>
            <a:r>
              <a:rPr lang="en-US" sz="2800" dirty="0" err="1" smtClean="0"/>
              <a:t>rušeno</a:t>
            </a:r>
            <a:r>
              <a:rPr lang="en-US" sz="2800" dirty="0" smtClean="0"/>
              <a:t> </a:t>
            </a:r>
            <a:r>
              <a:rPr lang="en-US" sz="2800" dirty="0" err="1" smtClean="0"/>
              <a:t>právo</a:t>
            </a:r>
            <a:r>
              <a:rPr lang="en-US" sz="2800" dirty="0" smtClean="0"/>
              <a:t> na </a:t>
            </a:r>
            <a:r>
              <a:rPr lang="en-US" sz="2800" dirty="0" err="1" smtClean="0"/>
              <a:t>obhajobu</a:t>
            </a:r>
            <a:endParaRPr lang="en-US" sz="2800" dirty="0" smtClean="0"/>
          </a:p>
          <a:p>
            <a:r>
              <a:rPr lang="en-US" sz="2800" dirty="0" err="1"/>
              <a:t>n</a:t>
            </a:r>
            <a:r>
              <a:rPr lang="en-US" sz="2800" dirty="0" err="1" smtClean="0"/>
              <a:t>áboženství</a:t>
            </a:r>
            <a:r>
              <a:rPr lang="en-US" sz="2800" dirty="0" smtClean="0"/>
              <a:t> – </a:t>
            </a:r>
            <a:r>
              <a:rPr lang="en-US" sz="2800" dirty="0" err="1" smtClean="0"/>
              <a:t>nežádoucí</a:t>
            </a:r>
            <a:r>
              <a:rPr lang="en-US" sz="2800" dirty="0" smtClean="0"/>
              <a:t> -&gt; </a:t>
            </a:r>
            <a:r>
              <a:rPr lang="en-US" sz="2800" dirty="0" err="1" smtClean="0"/>
              <a:t>kult</a:t>
            </a:r>
            <a:r>
              <a:rPr lang="en-US" sz="2800" dirty="0" smtClean="0"/>
              <a:t> </a:t>
            </a:r>
            <a:r>
              <a:rPr lang="en-US" sz="2800" dirty="0" err="1" smtClean="0"/>
              <a:t>rozumu</a:t>
            </a:r>
            <a:endParaRPr lang="en-US" sz="2800" dirty="0" smtClean="0"/>
          </a:p>
          <a:p>
            <a:r>
              <a:rPr lang="en-US" sz="2800" b="1" dirty="0" err="1" smtClean="0"/>
              <a:t>pojmy</a:t>
            </a:r>
            <a:r>
              <a:rPr lang="en-US" sz="2800" b="1" dirty="0" smtClean="0"/>
              <a:t>: </a:t>
            </a:r>
            <a:r>
              <a:rPr lang="en-US" sz="2800" dirty="0" err="1" smtClean="0"/>
              <a:t>deklarace</a:t>
            </a:r>
            <a:r>
              <a:rPr lang="en-US" sz="2800" dirty="0" smtClean="0"/>
              <a:t>, </a:t>
            </a:r>
            <a:r>
              <a:rPr lang="en-US" sz="2800" dirty="0" err="1" smtClean="0"/>
              <a:t>drancovat</a:t>
            </a:r>
            <a:r>
              <a:rPr lang="en-US" sz="2800" dirty="0" smtClean="0"/>
              <a:t>, </a:t>
            </a:r>
            <a:r>
              <a:rPr lang="en-US" sz="2800" dirty="0" err="1" smtClean="0"/>
              <a:t>emigrace</a:t>
            </a:r>
            <a:r>
              <a:rPr lang="en-US" sz="2800" dirty="0" smtClean="0"/>
              <a:t>, </a:t>
            </a:r>
            <a:r>
              <a:rPr lang="en-US" sz="2800" dirty="0" err="1" smtClean="0"/>
              <a:t>karikatura</a:t>
            </a:r>
            <a:r>
              <a:rPr lang="en-US" sz="2800" dirty="0" smtClean="0"/>
              <a:t>, </a:t>
            </a:r>
            <a:r>
              <a:rPr lang="en-US" sz="2800" dirty="0" err="1" smtClean="0"/>
              <a:t>koalice</a:t>
            </a:r>
            <a:r>
              <a:rPr lang="en-US" sz="2800" dirty="0" smtClean="0"/>
              <a:t>, </a:t>
            </a:r>
            <a:r>
              <a:rPr lang="en-US" sz="2800" dirty="0" err="1" smtClean="0"/>
              <a:t>proklamace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5442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Thermidor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Robespierre se </a:t>
            </a:r>
            <a:r>
              <a:rPr lang="en-US" sz="2800" dirty="0" err="1" smtClean="0"/>
              <a:t>stal</a:t>
            </a:r>
            <a:r>
              <a:rPr lang="en-US" sz="2800" dirty="0" smtClean="0"/>
              <a:t> </a:t>
            </a:r>
            <a:r>
              <a:rPr lang="en-US" sz="2800" dirty="0" err="1" smtClean="0"/>
              <a:t>nebezpečným</a:t>
            </a:r>
            <a:endParaRPr lang="en-US" sz="2800" dirty="0" smtClean="0"/>
          </a:p>
          <a:p>
            <a:r>
              <a:rPr lang="en-US" sz="2800" dirty="0" err="1"/>
              <a:t>p</a:t>
            </a:r>
            <a:r>
              <a:rPr lang="en-US" sz="2800" dirty="0" err="1" smtClean="0"/>
              <a:t>řipraven</a:t>
            </a:r>
            <a:r>
              <a:rPr lang="en-US" sz="2800" dirty="0" smtClean="0"/>
              <a:t> </a:t>
            </a:r>
            <a:r>
              <a:rPr lang="en-US" sz="2800" dirty="0" err="1" smtClean="0"/>
              <a:t>státní</a:t>
            </a:r>
            <a:r>
              <a:rPr lang="en-US" sz="2800" dirty="0" smtClean="0"/>
              <a:t> </a:t>
            </a:r>
            <a:r>
              <a:rPr lang="en-US" sz="2800" dirty="0" err="1" smtClean="0"/>
              <a:t>převrat</a:t>
            </a:r>
            <a:endParaRPr lang="en-US" sz="2800" dirty="0" smtClean="0"/>
          </a:p>
          <a:p>
            <a:r>
              <a:rPr lang="en-US" sz="2800" dirty="0" err="1"/>
              <a:t>z</a:t>
            </a:r>
            <a:r>
              <a:rPr lang="en-US" sz="2800" dirty="0" err="1" smtClean="0"/>
              <a:t>atčen</a:t>
            </a:r>
            <a:r>
              <a:rPr lang="en-US" sz="2800" dirty="0" smtClean="0"/>
              <a:t> a </a:t>
            </a:r>
            <a:r>
              <a:rPr lang="en-US" sz="2800" dirty="0" err="1" smtClean="0"/>
              <a:t>popraven</a:t>
            </a:r>
            <a:endParaRPr lang="en-US" sz="2800" dirty="0" smtClean="0"/>
          </a:p>
          <a:p>
            <a:r>
              <a:rPr lang="en-US" sz="2800" dirty="0" err="1"/>
              <a:t>o</a:t>
            </a:r>
            <a:r>
              <a:rPr lang="en-US" sz="2800" dirty="0" err="1" smtClean="0"/>
              <a:t>dstranění</a:t>
            </a:r>
            <a:r>
              <a:rPr lang="en-US" sz="2800" dirty="0" smtClean="0"/>
              <a:t> </a:t>
            </a:r>
            <a:r>
              <a:rPr lang="en-US" sz="2800" dirty="0" err="1" smtClean="0"/>
              <a:t>jeho</a:t>
            </a:r>
            <a:r>
              <a:rPr lang="en-US" sz="2800" dirty="0" smtClean="0"/>
              <a:t> </a:t>
            </a:r>
            <a:r>
              <a:rPr lang="en-US" sz="2800" dirty="0" err="1" smtClean="0"/>
              <a:t>příznivců</a:t>
            </a:r>
            <a:endParaRPr lang="en-US" sz="2800" dirty="0" smtClean="0"/>
          </a:p>
          <a:p>
            <a:r>
              <a:rPr lang="en-US" sz="2800" dirty="0"/>
              <a:t>d</a:t>
            </a:r>
            <a:r>
              <a:rPr lang="en-US" sz="2800" dirty="0" smtClean="0"/>
              <a:t>o </a:t>
            </a:r>
            <a:r>
              <a:rPr lang="en-US" sz="2800" dirty="0" err="1" smtClean="0"/>
              <a:t>čela</a:t>
            </a:r>
            <a:r>
              <a:rPr lang="en-US" sz="2800" dirty="0" smtClean="0"/>
              <a:t> </a:t>
            </a:r>
            <a:r>
              <a:rPr lang="en-US" sz="2800" dirty="0" err="1" smtClean="0"/>
              <a:t>státu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direktorium</a:t>
            </a:r>
            <a:endParaRPr lang="en-US" sz="2800" b="1" dirty="0" smtClean="0"/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revoluce</a:t>
            </a:r>
            <a:r>
              <a:rPr lang="en-US" sz="2800" dirty="0" smtClean="0"/>
              <a:t> </a:t>
            </a:r>
            <a:r>
              <a:rPr lang="en-US" sz="2800" dirty="0" err="1" smtClean="0"/>
              <a:t>požírá</a:t>
            </a:r>
            <a:r>
              <a:rPr lang="en-US" sz="2800" dirty="0" smtClean="0"/>
              <a:t> </a:t>
            </a:r>
            <a:r>
              <a:rPr lang="en-US" sz="2800" dirty="0" err="1" smtClean="0"/>
              <a:t>své</a:t>
            </a:r>
            <a:r>
              <a:rPr lang="en-US" sz="2800" smtClean="0"/>
              <a:t> děti”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068064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232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Velká francouzská revoluce</vt:lpstr>
      <vt:lpstr>Průběh revoluce</vt:lpstr>
      <vt:lpstr>Průběh revoluce</vt:lpstr>
      <vt:lpstr>Průběh revoluce</vt:lpstr>
      <vt:lpstr>Reformy</vt:lpstr>
      <vt:lpstr>Jakobínská diktatura</vt:lpstr>
      <vt:lpstr>Jakobínská diktatura</vt:lpstr>
      <vt:lpstr>Thermidor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VFR</dc:title>
  <dc:creator>Kateřina Polanecká</dc:creator>
  <cp:lastModifiedBy>Kateřina Polanecká</cp:lastModifiedBy>
  <cp:revision>5</cp:revision>
  <dcterms:created xsi:type="dcterms:W3CDTF">2023-10-17T05:44:56Z</dcterms:created>
  <dcterms:modified xsi:type="dcterms:W3CDTF">2023-10-17T06:26:09Z</dcterms:modified>
</cp:coreProperties>
</file>